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32"/>
  </p:notesMasterIdLst>
  <p:handoutMasterIdLst>
    <p:handoutMasterId r:id="rId33"/>
  </p:handoutMasterIdLst>
  <p:sldIdLst>
    <p:sldId id="256" r:id="rId2"/>
    <p:sldId id="786" r:id="rId3"/>
    <p:sldId id="669" r:id="rId4"/>
    <p:sldId id="582" r:id="rId5"/>
    <p:sldId id="772" r:id="rId6"/>
    <p:sldId id="796" r:id="rId7"/>
    <p:sldId id="653" r:id="rId8"/>
    <p:sldId id="676" r:id="rId9"/>
    <p:sldId id="771" r:id="rId10"/>
    <p:sldId id="788" r:id="rId11"/>
    <p:sldId id="789" r:id="rId12"/>
    <p:sldId id="787" r:id="rId13"/>
    <p:sldId id="767" r:id="rId14"/>
    <p:sldId id="761" r:id="rId15"/>
    <p:sldId id="779" r:id="rId16"/>
    <p:sldId id="780" r:id="rId17"/>
    <p:sldId id="781" r:id="rId18"/>
    <p:sldId id="774" r:id="rId19"/>
    <p:sldId id="481" r:id="rId20"/>
    <p:sldId id="785" r:id="rId21"/>
    <p:sldId id="793" r:id="rId22"/>
    <p:sldId id="770" r:id="rId23"/>
    <p:sldId id="783" r:id="rId24"/>
    <p:sldId id="791" r:id="rId25"/>
    <p:sldId id="726" r:id="rId26"/>
    <p:sldId id="792" r:id="rId27"/>
    <p:sldId id="794" r:id="rId28"/>
    <p:sldId id="773" r:id="rId29"/>
    <p:sldId id="795" r:id="rId30"/>
    <p:sldId id="755" r:id="rId31"/>
  </p:sldIdLst>
  <p:sldSz cx="9144000" cy="6858000" type="screen4x3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91" autoAdjust="0"/>
    <p:restoredTop sz="86400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60"/>
    </p:cViewPr>
  </p:sorterViewPr>
  <p:notesViewPr>
    <p:cSldViewPr>
      <p:cViewPr varScale="1">
        <p:scale>
          <a:sx n="66" d="100"/>
          <a:sy n="66" d="100"/>
        </p:scale>
        <p:origin x="3149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F7EE4-16CB-4D6E-AFF0-68121D44A9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B1DBA4A-E997-447A-8D04-6FD4F74B4279}">
      <dgm:prSet phldrT="[Texto]"/>
      <dgm:spPr/>
      <dgm:t>
        <a:bodyPr/>
        <a:lstStyle/>
        <a:p>
          <a:r>
            <a:rPr lang="es-ES" dirty="0" smtClean="0"/>
            <a:t>Gestión directa</a:t>
          </a:r>
          <a:endParaRPr lang="es-ES" dirty="0"/>
        </a:p>
      </dgm:t>
    </dgm:pt>
    <dgm:pt modelId="{02E99603-66EC-4241-93D7-FF69EDF8C9C8}" type="parTrans" cxnId="{9063D9CB-53EF-49F8-803D-E5322011BC39}">
      <dgm:prSet/>
      <dgm:spPr/>
      <dgm:t>
        <a:bodyPr/>
        <a:lstStyle/>
        <a:p>
          <a:endParaRPr lang="es-ES"/>
        </a:p>
      </dgm:t>
    </dgm:pt>
    <dgm:pt modelId="{2D037224-74D2-4907-9574-F18A972D0D99}" type="sibTrans" cxnId="{9063D9CB-53EF-49F8-803D-E5322011BC39}">
      <dgm:prSet/>
      <dgm:spPr/>
      <dgm:t>
        <a:bodyPr/>
        <a:lstStyle/>
        <a:p>
          <a:endParaRPr lang="es-ES"/>
        </a:p>
      </dgm:t>
    </dgm:pt>
    <dgm:pt modelId="{A93FB142-1C7B-4975-8D2B-34B3851ACC7F}">
      <dgm:prSet phldrT="[Texto]"/>
      <dgm:spPr/>
      <dgm:t>
        <a:bodyPr/>
        <a:lstStyle/>
        <a:p>
          <a:r>
            <a:rPr lang="es-ES" dirty="0" smtClean="0"/>
            <a:t>Gestión Indirecta</a:t>
          </a:r>
          <a:endParaRPr lang="es-ES" dirty="0"/>
        </a:p>
      </dgm:t>
    </dgm:pt>
    <dgm:pt modelId="{61AFB904-1B8D-4A6F-9551-3CAA76CF6503}" type="parTrans" cxnId="{5F946473-7DF5-444D-94DA-D27967AE6658}">
      <dgm:prSet/>
      <dgm:spPr/>
      <dgm:t>
        <a:bodyPr/>
        <a:lstStyle/>
        <a:p>
          <a:endParaRPr lang="es-ES"/>
        </a:p>
      </dgm:t>
    </dgm:pt>
    <dgm:pt modelId="{2207AD90-E0BF-4960-AD85-1A25AADF5583}" type="sibTrans" cxnId="{5F946473-7DF5-444D-94DA-D27967AE6658}">
      <dgm:prSet/>
      <dgm:spPr/>
      <dgm:t>
        <a:bodyPr/>
        <a:lstStyle/>
        <a:p>
          <a:endParaRPr lang="es-ES"/>
        </a:p>
      </dgm:t>
    </dgm:pt>
    <dgm:pt modelId="{73F7D85B-C3B0-46E6-8A1F-B7152978C789}">
      <dgm:prSet phldrT="[Texto]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S" dirty="0" smtClean="0"/>
            <a:t>Gestión Compartida</a:t>
          </a:r>
          <a:endParaRPr lang="es-ES" dirty="0"/>
        </a:p>
      </dgm:t>
    </dgm:pt>
    <dgm:pt modelId="{544FB152-5783-4FF9-AD13-8772AE95DB38}" type="parTrans" cxnId="{C0D881C0-7562-4893-9E45-9BC47E689183}">
      <dgm:prSet/>
      <dgm:spPr/>
      <dgm:t>
        <a:bodyPr/>
        <a:lstStyle/>
        <a:p>
          <a:endParaRPr lang="es-ES"/>
        </a:p>
      </dgm:t>
    </dgm:pt>
    <dgm:pt modelId="{27B8FCAF-DE08-4F3A-AAA6-F87ACDE77AAD}" type="sibTrans" cxnId="{C0D881C0-7562-4893-9E45-9BC47E689183}">
      <dgm:prSet/>
      <dgm:spPr/>
      <dgm:t>
        <a:bodyPr/>
        <a:lstStyle/>
        <a:p>
          <a:endParaRPr lang="es-ES"/>
        </a:p>
      </dgm:t>
    </dgm:pt>
    <dgm:pt modelId="{3351E6DE-59CA-42B4-A8EA-73C287E6A4BD}">
      <dgm:prSet phldrT="[Texto]"/>
      <dgm:spPr/>
      <dgm:t>
        <a:bodyPr/>
        <a:lstStyle/>
        <a:p>
          <a:r>
            <a:rPr lang="es-ES" dirty="0" smtClean="0"/>
            <a:t>Por los servicios de la COM</a:t>
          </a:r>
          <a:endParaRPr lang="es-ES" dirty="0"/>
        </a:p>
      </dgm:t>
    </dgm:pt>
    <dgm:pt modelId="{B207C6D2-0219-4625-8663-62DB32868D7F}" type="parTrans" cxnId="{BDB60E5E-032B-416E-83BF-B443AED9DD00}">
      <dgm:prSet/>
      <dgm:spPr/>
      <dgm:t>
        <a:bodyPr/>
        <a:lstStyle/>
        <a:p>
          <a:endParaRPr lang="es-ES"/>
        </a:p>
      </dgm:t>
    </dgm:pt>
    <dgm:pt modelId="{E3D78C0B-4457-4A33-B473-4A70543BA3F8}" type="sibTrans" cxnId="{BDB60E5E-032B-416E-83BF-B443AED9DD00}">
      <dgm:prSet/>
      <dgm:spPr/>
      <dgm:t>
        <a:bodyPr/>
        <a:lstStyle/>
        <a:p>
          <a:endParaRPr lang="es-ES"/>
        </a:p>
      </dgm:t>
    </dgm:pt>
    <dgm:pt modelId="{B1EFF425-A756-400D-B3C0-6DA0838BE076}">
      <dgm:prSet phldrT="[Texto]"/>
      <dgm:spPr/>
      <dgm:t>
        <a:bodyPr/>
        <a:lstStyle/>
        <a:p>
          <a:pPr algn="just"/>
          <a:r>
            <a:rPr lang="es-ES" dirty="0" smtClean="0"/>
            <a:t>Delegación de competencias en otros organismos</a:t>
          </a:r>
          <a:endParaRPr lang="es-ES" dirty="0"/>
        </a:p>
      </dgm:t>
    </dgm:pt>
    <dgm:pt modelId="{02F5947E-BD5C-4EA3-BB69-80FD1C8D6021}" type="parTrans" cxnId="{0344C280-854C-4D0C-B6FD-1A34F87539D0}">
      <dgm:prSet/>
      <dgm:spPr/>
      <dgm:t>
        <a:bodyPr/>
        <a:lstStyle/>
        <a:p>
          <a:endParaRPr lang="es-ES"/>
        </a:p>
      </dgm:t>
    </dgm:pt>
    <dgm:pt modelId="{C8E2B49D-35C3-424C-8051-CA2E6748E8A0}" type="sibTrans" cxnId="{0344C280-854C-4D0C-B6FD-1A34F87539D0}">
      <dgm:prSet/>
      <dgm:spPr/>
      <dgm:t>
        <a:bodyPr/>
        <a:lstStyle/>
        <a:p>
          <a:endParaRPr lang="es-ES"/>
        </a:p>
      </dgm:t>
    </dgm:pt>
    <dgm:pt modelId="{35D75B7E-4C34-4706-BBB3-912929B79B44}">
      <dgm:prSet phldrT="[Tex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just"/>
          <a:r>
            <a:rPr lang="es-ES" dirty="0" smtClean="0"/>
            <a:t>En cooperación con los estados miembros</a:t>
          </a:r>
          <a:endParaRPr lang="es-ES" dirty="0"/>
        </a:p>
      </dgm:t>
    </dgm:pt>
    <dgm:pt modelId="{E9F73C42-8269-47A1-9621-BC21307CD496}" type="parTrans" cxnId="{40263E44-139C-40F2-9F8C-868C18408907}">
      <dgm:prSet/>
      <dgm:spPr/>
      <dgm:t>
        <a:bodyPr/>
        <a:lstStyle/>
        <a:p>
          <a:endParaRPr lang="es-ES"/>
        </a:p>
      </dgm:t>
    </dgm:pt>
    <dgm:pt modelId="{C3382E29-D3B7-4B09-8ACF-9046961F3ED9}" type="sibTrans" cxnId="{40263E44-139C-40F2-9F8C-868C18408907}">
      <dgm:prSet/>
      <dgm:spPr/>
      <dgm:t>
        <a:bodyPr/>
        <a:lstStyle/>
        <a:p>
          <a:endParaRPr lang="es-ES"/>
        </a:p>
      </dgm:t>
    </dgm:pt>
    <dgm:pt modelId="{71223FFC-77F9-428F-9BBC-3EF65A66CEA0}" type="pres">
      <dgm:prSet presAssocID="{E84F7EE4-16CB-4D6E-AFF0-68121D44A9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08CA37C-5496-45F3-B761-EECD6241FD97}" type="pres">
      <dgm:prSet presAssocID="{BB1DBA4A-E997-447A-8D04-6FD4F74B4279}" presName="linNode" presStyleCnt="0"/>
      <dgm:spPr/>
    </dgm:pt>
    <dgm:pt modelId="{D7BF896F-24E0-462C-80A4-FC3BE96E52D8}" type="pres">
      <dgm:prSet presAssocID="{BB1DBA4A-E997-447A-8D04-6FD4F74B427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37954A-F91F-49CF-9078-86CDF952057F}" type="pres">
      <dgm:prSet presAssocID="{BB1DBA4A-E997-447A-8D04-6FD4F74B427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47A1BE-34D8-4597-9EA4-D6F1AB40194C}" type="pres">
      <dgm:prSet presAssocID="{2D037224-74D2-4907-9574-F18A972D0D99}" presName="sp" presStyleCnt="0"/>
      <dgm:spPr/>
    </dgm:pt>
    <dgm:pt modelId="{30120BA4-5EC6-4244-9E1E-085F3B372933}" type="pres">
      <dgm:prSet presAssocID="{A93FB142-1C7B-4975-8D2B-34B3851ACC7F}" presName="linNode" presStyleCnt="0"/>
      <dgm:spPr/>
    </dgm:pt>
    <dgm:pt modelId="{9624EE60-14D8-4C3C-81B5-F650BD1E5C3D}" type="pres">
      <dgm:prSet presAssocID="{A93FB142-1C7B-4975-8D2B-34B3851ACC7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858F19-FFF0-4362-B17D-0E770EB473BF}" type="pres">
      <dgm:prSet presAssocID="{A93FB142-1C7B-4975-8D2B-34B3851ACC7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60DFC-13DD-4952-89E0-322083B4209D}" type="pres">
      <dgm:prSet presAssocID="{2207AD90-E0BF-4960-AD85-1A25AADF5583}" presName="sp" presStyleCnt="0"/>
      <dgm:spPr/>
    </dgm:pt>
    <dgm:pt modelId="{27E17112-5676-4545-8A07-5D7F82B0C34C}" type="pres">
      <dgm:prSet presAssocID="{73F7D85B-C3B0-46E6-8A1F-B7152978C789}" presName="linNode" presStyleCnt="0"/>
      <dgm:spPr/>
    </dgm:pt>
    <dgm:pt modelId="{FCCECD18-5F39-45A6-A9FF-8811EE69C7F1}" type="pres">
      <dgm:prSet presAssocID="{73F7D85B-C3B0-46E6-8A1F-B7152978C7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B594E5-FEAC-4C6C-BEEC-9E2A493137B0}" type="pres">
      <dgm:prSet presAssocID="{73F7D85B-C3B0-46E6-8A1F-B7152978C7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E23BB5-DDAD-4A7E-8122-AF0061277349}" type="presOf" srcId="{A93FB142-1C7B-4975-8D2B-34B3851ACC7F}" destId="{9624EE60-14D8-4C3C-81B5-F650BD1E5C3D}" srcOrd="0" destOrd="0" presId="urn:microsoft.com/office/officeart/2005/8/layout/vList5"/>
    <dgm:cxn modelId="{277C8C0C-CCEC-404B-8580-886473079B48}" type="presOf" srcId="{73F7D85B-C3B0-46E6-8A1F-B7152978C789}" destId="{FCCECD18-5F39-45A6-A9FF-8811EE69C7F1}" srcOrd="0" destOrd="0" presId="urn:microsoft.com/office/officeart/2005/8/layout/vList5"/>
    <dgm:cxn modelId="{9063D9CB-53EF-49F8-803D-E5322011BC39}" srcId="{E84F7EE4-16CB-4D6E-AFF0-68121D44A93C}" destId="{BB1DBA4A-E997-447A-8D04-6FD4F74B4279}" srcOrd="0" destOrd="0" parTransId="{02E99603-66EC-4241-93D7-FF69EDF8C9C8}" sibTransId="{2D037224-74D2-4907-9574-F18A972D0D99}"/>
    <dgm:cxn modelId="{5F946473-7DF5-444D-94DA-D27967AE6658}" srcId="{E84F7EE4-16CB-4D6E-AFF0-68121D44A93C}" destId="{A93FB142-1C7B-4975-8D2B-34B3851ACC7F}" srcOrd="1" destOrd="0" parTransId="{61AFB904-1B8D-4A6F-9551-3CAA76CF6503}" sibTransId="{2207AD90-E0BF-4960-AD85-1A25AADF5583}"/>
    <dgm:cxn modelId="{BDB60E5E-032B-416E-83BF-B443AED9DD00}" srcId="{BB1DBA4A-E997-447A-8D04-6FD4F74B4279}" destId="{3351E6DE-59CA-42B4-A8EA-73C287E6A4BD}" srcOrd="0" destOrd="0" parTransId="{B207C6D2-0219-4625-8663-62DB32868D7F}" sibTransId="{E3D78C0B-4457-4A33-B473-4A70543BA3F8}"/>
    <dgm:cxn modelId="{40263E44-139C-40F2-9F8C-868C18408907}" srcId="{73F7D85B-C3B0-46E6-8A1F-B7152978C789}" destId="{35D75B7E-4C34-4706-BBB3-912929B79B44}" srcOrd="0" destOrd="0" parTransId="{E9F73C42-8269-47A1-9621-BC21307CD496}" sibTransId="{C3382E29-D3B7-4B09-8ACF-9046961F3ED9}"/>
    <dgm:cxn modelId="{2F6ECF46-F230-4081-AEC9-CDF971CCE7B9}" type="presOf" srcId="{B1EFF425-A756-400D-B3C0-6DA0838BE076}" destId="{36858F19-FFF0-4362-B17D-0E770EB473BF}" srcOrd="0" destOrd="0" presId="urn:microsoft.com/office/officeart/2005/8/layout/vList5"/>
    <dgm:cxn modelId="{6E143E56-5C74-4ED4-B3F3-0340E6F580D0}" type="presOf" srcId="{3351E6DE-59CA-42B4-A8EA-73C287E6A4BD}" destId="{8837954A-F91F-49CF-9078-86CDF952057F}" srcOrd="0" destOrd="0" presId="urn:microsoft.com/office/officeart/2005/8/layout/vList5"/>
    <dgm:cxn modelId="{E1AB36D7-253E-461E-A8B5-DC36B54BD09B}" type="presOf" srcId="{BB1DBA4A-E997-447A-8D04-6FD4F74B4279}" destId="{D7BF896F-24E0-462C-80A4-FC3BE96E52D8}" srcOrd="0" destOrd="0" presId="urn:microsoft.com/office/officeart/2005/8/layout/vList5"/>
    <dgm:cxn modelId="{8FB69FCA-0029-4F17-83D4-B7B5F8B4D682}" type="presOf" srcId="{E84F7EE4-16CB-4D6E-AFF0-68121D44A93C}" destId="{71223FFC-77F9-428F-9BBC-3EF65A66CEA0}" srcOrd="0" destOrd="0" presId="urn:microsoft.com/office/officeart/2005/8/layout/vList5"/>
    <dgm:cxn modelId="{ADBAA509-DCEB-41E5-AC3E-E59476427F03}" type="presOf" srcId="{35D75B7E-4C34-4706-BBB3-912929B79B44}" destId="{00B594E5-FEAC-4C6C-BEEC-9E2A493137B0}" srcOrd="0" destOrd="0" presId="urn:microsoft.com/office/officeart/2005/8/layout/vList5"/>
    <dgm:cxn modelId="{0344C280-854C-4D0C-B6FD-1A34F87539D0}" srcId="{A93FB142-1C7B-4975-8D2B-34B3851ACC7F}" destId="{B1EFF425-A756-400D-B3C0-6DA0838BE076}" srcOrd="0" destOrd="0" parTransId="{02F5947E-BD5C-4EA3-BB69-80FD1C8D6021}" sibTransId="{C8E2B49D-35C3-424C-8051-CA2E6748E8A0}"/>
    <dgm:cxn modelId="{C0D881C0-7562-4893-9E45-9BC47E689183}" srcId="{E84F7EE4-16CB-4D6E-AFF0-68121D44A93C}" destId="{73F7D85B-C3B0-46E6-8A1F-B7152978C789}" srcOrd="2" destOrd="0" parTransId="{544FB152-5783-4FF9-AD13-8772AE95DB38}" sibTransId="{27B8FCAF-DE08-4F3A-AAA6-F87ACDE77AAD}"/>
    <dgm:cxn modelId="{7E438FDF-38E6-482F-AB61-0032F57D2BB4}" type="presParOf" srcId="{71223FFC-77F9-428F-9BBC-3EF65A66CEA0}" destId="{108CA37C-5496-45F3-B761-EECD6241FD97}" srcOrd="0" destOrd="0" presId="urn:microsoft.com/office/officeart/2005/8/layout/vList5"/>
    <dgm:cxn modelId="{294B46FD-4335-4E60-AC95-5E39E56758E9}" type="presParOf" srcId="{108CA37C-5496-45F3-B761-EECD6241FD97}" destId="{D7BF896F-24E0-462C-80A4-FC3BE96E52D8}" srcOrd="0" destOrd="0" presId="urn:microsoft.com/office/officeart/2005/8/layout/vList5"/>
    <dgm:cxn modelId="{880FB188-A16B-4367-A579-EA1E15980D7B}" type="presParOf" srcId="{108CA37C-5496-45F3-B761-EECD6241FD97}" destId="{8837954A-F91F-49CF-9078-86CDF952057F}" srcOrd="1" destOrd="0" presId="urn:microsoft.com/office/officeart/2005/8/layout/vList5"/>
    <dgm:cxn modelId="{44C81059-A87C-4B84-BE09-5A5A4443494C}" type="presParOf" srcId="{71223FFC-77F9-428F-9BBC-3EF65A66CEA0}" destId="{C047A1BE-34D8-4597-9EA4-D6F1AB40194C}" srcOrd="1" destOrd="0" presId="urn:microsoft.com/office/officeart/2005/8/layout/vList5"/>
    <dgm:cxn modelId="{E2A19066-1885-464E-948E-294E050DA1D1}" type="presParOf" srcId="{71223FFC-77F9-428F-9BBC-3EF65A66CEA0}" destId="{30120BA4-5EC6-4244-9E1E-085F3B372933}" srcOrd="2" destOrd="0" presId="urn:microsoft.com/office/officeart/2005/8/layout/vList5"/>
    <dgm:cxn modelId="{FF882863-A92C-4BA4-99D8-CC71736A5689}" type="presParOf" srcId="{30120BA4-5EC6-4244-9E1E-085F3B372933}" destId="{9624EE60-14D8-4C3C-81B5-F650BD1E5C3D}" srcOrd="0" destOrd="0" presId="urn:microsoft.com/office/officeart/2005/8/layout/vList5"/>
    <dgm:cxn modelId="{5AEE0A78-DCD2-470C-9493-A345326EA352}" type="presParOf" srcId="{30120BA4-5EC6-4244-9E1E-085F3B372933}" destId="{36858F19-FFF0-4362-B17D-0E770EB473BF}" srcOrd="1" destOrd="0" presId="urn:microsoft.com/office/officeart/2005/8/layout/vList5"/>
    <dgm:cxn modelId="{FA72229A-EEC9-4D74-BA87-450BD1DD226F}" type="presParOf" srcId="{71223FFC-77F9-428F-9BBC-3EF65A66CEA0}" destId="{A1F60DFC-13DD-4952-89E0-322083B4209D}" srcOrd="3" destOrd="0" presId="urn:microsoft.com/office/officeart/2005/8/layout/vList5"/>
    <dgm:cxn modelId="{ABA90073-8764-45D8-A737-183CBE0EDA3B}" type="presParOf" srcId="{71223FFC-77F9-428F-9BBC-3EF65A66CEA0}" destId="{27E17112-5676-4545-8A07-5D7F82B0C34C}" srcOrd="4" destOrd="0" presId="urn:microsoft.com/office/officeart/2005/8/layout/vList5"/>
    <dgm:cxn modelId="{892B17DA-BA6F-420F-916B-54CD10A3106C}" type="presParOf" srcId="{27E17112-5676-4545-8A07-5D7F82B0C34C}" destId="{FCCECD18-5F39-45A6-A9FF-8811EE69C7F1}" srcOrd="0" destOrd="0" presId="urn:microsoft.com/office/officeart/2005/8/layout/vList5"/>
    <dgm:cxn modelId="{520D6391-F40D-471B-B514-0444D96B4F8D}" type="presParOf" srcId="{27E17112-5676-4545-8A07-5D7F82B0C34C}" destId="{00B594E5-FEAC-4C6C-BEEC-9E2A493137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02813-C633-41C3-A372-BC63CB41698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1FAD273-721C-41B3-8098-183A1C502A36}">
      <dgm:prSet phldrT="[Texto]"/>
      <dgm:spPr/>
      <dgm:t>
        <a:bodyPr/>
        <a:lstStyle/>
        <a:p>
          <a:r>
            <a:rPr lang="es-ES" dirty="0" smtClean="0"/>
            <a:t>A. Sistemas (AG/SC/AC/AN)</a:t>
          </a:r>
          <a:endParaRPr lang="es-ES" dirty="0"/>
        </a:p>
      </dgm:t>
    </dgm:pt>
    <dgm:pt modelId="{A0DE3466-B3D7-4187-BA70-4290281D27F7}" type="parTrans" cxnId="{B431CCF7-A098-4E0E-8905-B50CF7A27DF5}">
      <dgm:prSet/>
      <dgm:spPr/>
      <dgm:t>
        <a:bodyPr/>
        <a:lstStyle/>
        <a:p>
          <a:endParaRPr lang="es-ES"/>
        </a:p>
      </dgm:t>
    </dgm:pt>
    <dgm:pt modelId="{4A793102-5B26-43C6-BD40-E55805C9AC0C}" type="sibTrans" cxnId="{B431CCF7-A098-4E0E-8905-B50CF7A27DF5}">
      <dgm:prSet/>
      <dgm:spPr/>
      <dgm:t>
        <a:bodyPr/>
        <a:lstStyle/>
        <a:p>
          <a:endParaRPr lang="es-ES"/>
        </a:p>
      </dgm:t>
    </dgm:pt>
    <dgm:pt modelId="{CEED8535-14D1-4BDA-B173-2EBFF690A3C5}">
      <dgm:prSet phldrT="[Texto]"/>
      <dgm:spPr/>
      <dgm:t>
        <a:bodyPr/>
        <a:lstStyle/>
        <a:p>
          <a:r>
            <a:rPr lang="es-ES" dirty="0" smtClean="0"/>
            <a:t>A. Operaciones (beneficiarios)</a:t>
          </a:r>
          <a:endParaRPr lang="es-ES" dirty="0"/>
        </a:p>
      </dgm:t>
    </dgm:pt>
    <dgm:pt modelId="{4476EBFD-AD32-41E5-B84F-9FF998F85CBF}" type="parTrans" cxnId="{58EE2563-35D7-402C-83D2-34633CBBE092}">
      <dgm:prSet/>
      <dgm:spPr/>
      <dgm:t>
        <a:bodyPr/>
        <a:lstStyle/>
        <a:p>
          <a:endParaRPr lang="es-ES"/>
        </a:p>
      </dgm:t>
    </dgm:pt>
    <dgm:pt modelId="{D2B1F16C-1549-44AD-B1C6-B90E097D3DDA}" type="sibTrans" cxnId="{58EE2563-35D7-402C-83D2-34633CBBE092}">
      <dgm:prSet/>
      <dgm:spPr/>
      <dgm:t>
        <a:bodyPr/>
        <a:lstStyle/>
        <a:p>
          <a:endParaRPr lang="es-ES"/>
        </a:p>
      </dgm:t>
    </dgm:pt>
    <dgm:pt modelId="{C005D26D-769A-4C97-AF54-54018CF9B99B}">
      <dgm:prSet phldrT="[Texto]"/>
      <dgm:spPr/>
      <dgm:t>
        <a:bodyPr/>
        <a:lstStyle/>
        <a:p>
          <a:r>
            <a:rPr lang="es-ES" dirty="0" smtClean="0"/>
            <a:t>A. Cuenta (AC)</a:t>
          </a:r>
          <a:endParaRPr lang="es-ES" dirty="0"/>
        </a:p>
      </dgm:t>
    </dgm:pt>
    <dgm:pt modelId="{E230C7E5-C604-4830-B029-C83B3B727BD8}" type="parTrans" cxnId="{944E8B9A-EF8B-4EE6-971B-3415B32A6B07}">
      <dgm:prSet/>
      <dgm:spPr/>
      <dgm:t>
        <a:bodyPr/>
        <a:lstStyle/>
        <a:p>
          <a:endParaRPr lang="es-ES"/>
        </a:p>
      </dgm:t>
    </dgm:pt>
    <dgm:pt modelId="{1BE9A60E-DAB6-4966-8847-A51829DA136F}" type="sibTrans" cxnId="{944E8B9A-EF8B-4EE6-971B-3415B32A6B07}">
      <dgm:prSet/>
      <dgm:spPr/>
      <dgm:t>
        <a:bodyPr/>
        <a:lstStyle/>
        <a:p>
          <a:endParaRPr lang="es-ES"/>
        </a:p>
      </dgm:t>
    </dgm:pt>
    <dgm:pt modelId="{9FC537C8-B109-4BCE-97D6-F3BBC468471B}" type="pres">
      <dgm:prSet presAssocID="{A4702813-C633-41C3-A372-BC63CB41698C}" presName="arrowDiagram" presStyleCnt="0">
        <dgm:presLayoutVars>
          <dgm:chMax val="5"/>
          <dgm:dir/>
          <dgm:resizeHandles val="exact"/>
        </dgm:presLayoutVars>
      </dgm:prSet>
      <dgm:spPr/>
    </dgm:pt>
    <dgm:pt modelId="{5A0D8817-86E9-482D-9216-F5E6A810C6D2}" type="pres">
      <dgm:prSet presAssocID="{A4702813-C633-41C3-A372-BC63CB41698C}" presName="arrow" presStyleLbl="bgShp" presStyleIdx="0" presStyleCnt="1" custLinFactNeighborX="-5866"/>
      <dgm:spPr/>
    </dgm:pt>
    <dgm:pt modelId="{7F90D131-0CFD-4E41-A865-CE65E1E7F8C0}" type="pres">
      <dgm:prSet presAssocID="{A4702813-C633-41C3-A372-BC63CB41698C}" presName="arrowDiagram3" presStyleCnt="0"/>
      <dgm:spPr/>
    </dgm:pt>
    <dgm:pt modelId="{0CBE8C10-3580-4F86-8F32-BD11DDDEF1D4}" type="pres">
      <dgm:prSet presAssocID="{81FAD273-721C-41B3-8098-183A1C502A36}" presName="bullet3a" presStyleLbl="node1" presStyleIdx="0" presStyleCnt="3"/>
      <dgm:spPr/>
    </dgm:pt>
    <dgm:pt modelId="{ECCD00D5-1D06-4428-98FB-862F70D74936}" type="pres">
      <dgm:prSet presAssocID="{81FAD273-721C-41B3-8098-183A1C502A36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2681A5-3D00-46AE-88DD-079AD9F37F93}" type="pres">
      <dgm:prSet presAssocID="{CEED8535-14D1-4BDA-B173-2EBFF690A3C5}" presName="bullet3b" presStyleLbl="node1" presStyleIdx="1" presStyleCnt="3"/>
      <dgm:spPr/>
    </dgm:pt>
    <dgm:pt modelId="{6B2A23A2-18E3-4DCE-B74C-7B4F80A9D0EF}" type="pres">
      <dgm:prSet presAssocID="{CEED8535-14D1-4BDA-B173-2EBFF690A3C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CACAE9-23F5-450F-B089-2C17191B2639}" type="pres">
      <dgm:prSet presAssocID="{C005D26D-769A-4C97-AF54-54018CF9B99B}" presName="bullet3c" presStyleLbl="node1" presStyleIdx="2" presStyleCnt="3"/>
      <dgm:spPr/>
    </dgm:pt>
    <dgm:pt modelId="{05A01301-9D87-41B5-AF57-5B540B03076A}" type="pres">
      <dgm:prSet presAssocID="{C005D26D-769A-4C97-AF54-54018CF9B99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5DD4775-20E8-4F91-B3F3-C2FEF2BD9381}" type="presOf" srcId="{C005D26D-769A-4C97-AF54-54018CF9B99B}" destId="{05A01301-9D87-41B5-AF57-5B540B03076A}" srcOrd="0" destOrd="0" presId="urn:microsoft.com/office/officeart/2005/8/layout/arrow2"/>
    <dgm:cxn modelId="{A6CF7E25-FB49-4EF3-A329-560855284EA0}" type="presOf" srcId="{A4702813-C633-41C3-A372-BC63CB41698C}" destId="{9FC537C8-B109-4BCE-97D6-F3BBC468471B}" srcOrd="0" destOrd="0" presId="urn:microsoft.com/office/officeart/2005/8/layout/arrow2"/>
    <dgm:cxn modelId="{DAEB2FDF-B149-4EF5-A802-F61E23338F60}" type="presOf" srcId="{81FAD273-721C-41B3-8098-183A1C502A36}" destId="{ECCD00D5-1D06-4428-98FB-862F70D74936}" srcOrd="0" destOrd="0" presId="urn:microsoft.com/office/officeart/2005/8/layout/arrow2"/>
    <dgm:cxn modelId="{944E8B9A-EF8B-4EE6-971B-3415B32A6B07}" srcId="{A4702813-C633-41C3-A372-BC63CB41698C}" destId="{C005D26D-769A-4C97-AF54-54018CF9B99B}" srcOrd="2" destOrd="0" parTransId="{E230C7E5-C604-4830-B029-C83B3B727BD8}" sibTransId="{1BE9A60E-DAB6-4966-8847-A51829DA136F}"/>
    <dgm:cxn modelId="{B431CCF7-A098-4E0E-8905-B50CF7A27DF5}" srcId="{A4702813-C633-41C3-A372-BC63CB41698C}" destId="{81FAD273-721C-41B3-8098-183A1C502A36}" srcOrd="0" destOrd="0" parTransId="{A0DE3466-B3D7-4187-BA70-4290281D27F7}" sibTransId="{4A793102-5B26-43C6-BD40-E55805C9AC0C}"/>
    <dgm:cxn modelId="{3DDD31E0-4327-4DAB-8BAF-B0D1841706BB}" type="presOf" srcId="{CEED8535-14D1-4BDA-B173-2EBFF690A3C5}" destId="{6B2A23A2-18E3-4DCE-B74C-7B4F80A9D0EF}" srcOrd="0" destOrd="0" presId="urn:microsoft.com/office/officeart/2005/8/layout/arrow2"/>
    <dgm:cxn modelId="{58EE2563-35D7-402C-83D2-34633CBBE092}" srcId="{A4702813-C633-41C3-A372-BC63CB41698C}" destId="{CEED8535-14D1-4BDA-B173-2EBFF690A3C5}" srcOrd="1" destOrd="0" parTransId="{4476EBFD-AD32-41E5-B84F-9FF998F85CBF}" sibTransId="{D2B1F16C-1549-44AD-B1C6-B90E097D3DDA}"/>
    <dgm:cxn modelId="{ADDF4876-E33D-4585-8738-E2BA78BF5FBE}" type="presParOf" srcId="{9FC537C8-B109-4BCE-97D6-F3BBC468471B}" destId="{5A0D8817-86E9-482D-9216-F5E6A810C6D2}" srcOrd="0" destOrd="0" presId="urn:microsoft.com/office/officeart/2005/8/layout/arrow2"/>
    <dgm:cxn modelId="{B07624D6-0D94-4C81-B388-D34F0AC9EC12}" type="presParOf" srcId="{9FC537C8-B109-4BCE-97D6-F3BBC468471B}" destId="{7F90D131-0CFD-4E41-A865-CE65E1E7F8C0}" srcOrd="1" destOrd="0" presId="urn:microsoft.com/office/officeart/2005/8/layout/arrow2"/>
    <dgm:cxn modelId="{D5143526-31AF-41ED-945D-1A5E75AE6563}" type="presParOf" srcId="{7F90D131-0CFD-4E41-A865-CE65E1E7F8C0}" destId="{0CBE8C10-3580-4F86-8F32-BD11DDDEF1D4}" srcOrd="0" destOrd="0" presId="urn:microsoft.com/office/officeart/2005/8/layout/arrow2"/>
    <dgm:cxn modelId="{7BB87F7E-214D-4A95-A28B-71CFA8BAEAAF}" type="presParOf" srcId="{7F90D131-0CFD-4E41-A865-CE65E1E7F8C0}" destId="{ECCD00D5-1D06-4428-98FB-862F70D74936}" srcOrd="1" destOrd="0" presId="urn:microsoft.com/office/officeart/2005/8/layout/arrow2"/>
    <dgm:cxn modelId="{608E62B8-936B-4D3A-AAE5-065274F90135}" type="presParOf" srcId="{7F90D131-0CFD-4E41-A865-CE65E1E7F8C0}" destId="{C72681A5-3D00-46AE-88DD-079AD9F37F93}" srcOrd="2" destOrd="0" presId="urn:microsoft.com/office/officeart/2005/8/layout/arrow2"/>
    <dgm:cxn modelId="{07FBADFE-66A6-4FA2-AF15-09440E2E3B0B}" type="presParOf" srcId="{7F90D131-0CFD-4E41-A865-CE65E1E7F8C0}" destId="{6B2A23A2-18E3-4DCE-B74C-7B4F80A9D0EF}" srcOrd="3" destOrd="0" presId="urn:microsoft.com/office/officeart/2005/8/layout/arrow2"/>
    <dgm:cxn modelId="{5C0B64EA-155A-4172-8A25-7DF804E39DFC}" type="presParOf" srcId="{7F90D131-0CFD-4E41-A865-CE65E1E7F8C0}" destId="{BFCACAE9-23F5-450F-B089-2C17191B2639}" srcOrd="4" destOrd="0" presId="urn:microsoft.com/office/officeart/2005/8/layout/arrow2"/>
    <dgm:cxn modelId="{815A3C86-A539-4866-BEDB-2F24C9656EAA}" type="presParOf" srcId="{7F90D131-0CFD-4E41-A865-CE65E1E7F8C0}" destId="{05A01301-9D87-41B5-AF57-5B540B03076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7DA8A-5622-4BE4-8173-6BA17702C6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09972A4-69CC-4212-B3A4-3FB6125A451D}">
      <dgm:prSet/>
      <dgm:spPr/>
      <dgm:t>
        <a:bodyPr/>
        <a:lstStyle/>
        <a:p>
          <a:pPr rtl="0"/>
          <a:r>
            <a:rPr lang="es-ES" dirty="0" smtClean="0"/>
            <a:t>1. Selección de la operación</a:t>
          </a:r>
          <a:endParaRPr lang="es-ES" dirty="0"/>
        </a:p>
      </dgm:t>
    </dgm:pt>
    <dgm:pt modelId="{93E84839-81D8-41FC-9288-EECE7EB3B0A8}" type="parTrans" cxnId="{3F684E41-E150-45B9-808E-00302CFCC08E}">
      <dgm:prSet/>
      <dgm:spPr/>
      <dgm:t>
        <a:bodyPr/>
        <a:lstStyle/>
        <a:p>
          <a:endParaRPr lang="es-ES"/>
        </a:p>
      </dgm:t>
    </dgm:pt>
    <dgm:pt modelId="{419DE6B3-02D7-4247-AFF3-7DAE01C702AB}" type="sibTrans" cxnId="{3F684E41-E150-45B9-808E-00302CFCC08E}">
      <dgm:prSet/>
      <dgm:spPr/>
      <dgm:t>
        <a:bodyPr/>
        <a:lstStyle/>
        <a:p>
          <a:endParaRPr lang="es-ES"/>
        </a:p>
      </dgm:t>
    </dgm:pt>
    <dgm:pt modelId="{F3E1D86A-29FA-4EAF-B134-C4E4BF1B6CAA}">
      <dgm:prSet/>
      <dgm:spPr/>
      <dgm:t>
        <a:bodyPr/>
        <a:lstStyle/>
        <a:p>
          <a:pPr rtl="0"/>
          <a:r>
            <a:rPr lang="es-ES" dirty="0" smtClean="0"/>
            <a:t>2. Elegibilidad del gasto</a:t>
          </a:r>
          <a:endParaRPr lang="es-ES" dirty="0"/>
        </a:p>
      </dgm:t>
    </dgm:pt>
    <dgm:pt modelId="{28AD97C6-643C-4F7D-8647-24C006348442}" type="parTrans" cxnId="{3E9063E8-79A4-4646-9D49-1CC76301615A}">
      <dgm:prSet/>
      <dgm:spPr/>
      <dgm:t>
        <a:bodyPr/>
        <a:lstStyle/>
        <a:p>
          <a:endParaRPr lang="es-ES"/>
        </a:p>
      </dgm:t>
    </dgm:pt>
    <dgm:pt modelId="{902B235E-CE30-43F0-BB85-A1C887485FE9}" type="sibTrans" cxnId="{3E9063E8-79A4-4646-9D49-1CC76301615A}">
      <dgm:prSet/>
      <dgm:spPr/>
      <dgm:t>
        <a:bodyPr/>
        <a:lstStyle/>
        <a:p>
          <a:endParaRPr lang="es-ES"/>
        </a:p>
      </dgm:t>
    </dgm:pt>
    <dgm:pt modelId="{190C1574-F46A-47C7-9CA3-E857E272DECA}">
      <dgm:prSet/>
      <dgm:spPr/>
      <dgm:t>
        <a:bodyPr/>
        <a:lstStyle/>
        <a:p>
          <a:pPr rtl="0"/>
          <a:r>
            <a:rPr lang="es-ES" dirty="0" smtClean="0"/>
            <a:t>4. Cumplimiento de la normativa comunitaria y nacional</a:t>
          </a:r>
          <a:endParaRPr lang="es-ES" dirty="0"/>
        </a:p>
      </dgm:t>
    </dgm:pt>
    <dgm:pt modelId="{22FB4561-A4A8-49A9-AC6B-717353B91942}" type="parTrans" cxnId="{F6A9B46A-D433-470E-8B5F-D7FBB97210E5}">
      <dgm:prSet/>
      <dgm:spPr/>
      <dgm:t>
        <a:bodyPr/>
        <a:lstStyle/>
        <a:p>
          <a:endParaRPr lang="es-ES"/>
        </a:p>
      </dgm:t>
    </dgm:pt>
    <dgm:pt modelId="{9C317076-1C49-4D49-B9C8-BB6A53DCB134}" type="sibTrans" cxnId="{F6A9B46A-D433-470E-8B5F-D7FBB97210E5}">
      <dgm:prSet/>
      <dgm:spPr/>
      <dgm:t>
        <a:bodyPr/>
        <a:lstStyle/>
        <a:p>
          <a:endParaRPr lang="es-ES"/>
        </a:p>
      </dgm:t>
    </dgm:pt>
    <dgm:pt modelId="{CA053B1D-D383-4FD3-98E9-1C52EB31964B}">
      <dgm:prSet/>
      <dgm:spPr/>
      <dgm:t>
        <a:bodyPr/>
        <a:lstStyle/>
        <a:p>
          <a:pPr rtl="0"/>
          <a:r>
            <a:rPr lang="es-ES" dirty="0" smtClean="0"/>
            <a:t>5. Pista de auditoría</a:t>
          </a:r>
          <a:endParaRPr lang="es-ES" dirty="0"/>
        </a:p>
      </dgm:t>
    </dgm:pt>
    <dgm:pt modelId="{53DF2869-604B-480D-8F52-2B75574740C5}" type="parTrans" cxnId="{78D8B25F-7505-4590-9504-7E2D28CA25F4}">
      <dgm:prSet/>
      <dgm:spPr/>
    </dgm:pt>
    <dgm:pt modelId="{3779A950-597A-4C41-ABE1-64D0C772C5F3}" type="sibTrans" cxnId="{78D8B25F-7505-4590-9504-7E2D28CA25F4}">
      <dgm:prSet/>
      <dgm:spPr/>
    </dgm:pt>
    <dgm:pt modelId="{EDE85813-B7CB-40FF-A39F-532590924DB7}">
      <dgm:prSet/>
      <dgm:spPr/>
      <dgm:t>
        <a:bodyPr/>
        <a:lstStyle/>
        <a:p>
          <a:pPr rtl="0"/>
          <a:r>
            <a:rPr lang="es-ES" dirty="0" smtClean="0"/>
            <a:t>3. Ejecución de la operación</a:t>
          </a:r>
          <a:endParaRPr lang="es-ES" dirty="0"/>
        </a:p>
      </dgm:t>
    </dgm:pt>
    <dgm:pt modelId="{10B778A6-1EDC-4B7E-8509-4EEF1B3C1FF7}" type="parTrans" cxnId="{9F60FAC9-0043-4B8D-9074-A0BC0F008D85}">
      <dgm:prSet/>
      <dgm:spPr/>
    </dgm:pt>
    <dgm:pt modelId="{8816D73A-5D42-4D3E-AFA7-0BE0D6FDF8D5}" type="sibTrans" cxnId="{9F60FAC9-0043-4B8D-9074-A0BC0F008D85}">
      <dgm:prSet/>
      <dgm:spPr/>
    </dgm:pt>
    <dgm:pt modelId="{488C7825-2D6D-49F4-85FD-973C1F4C4D7D}" type="pres">
      <dgm:prSet presAssocID="{F1E7DA8A-5622-4BE4-8173-6BA17702C6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937E5C6-E6F7-4BA7-9E69-4636FA536637}" type="pres">
      <dgm:prSet presAssocID="{809972A4-69CC-4212-B3A4-3FB6125A451D}" presName="thickLine" presStyleLbl="alignNode1" presStyleIdx="0" presStyleCnt="5"/>
      <dgm:spPr/>
    </dgm:pt>
    <dgm:pt modelId="{528CA89B-C248-4419-976F-F080E562C318}" type="pres">
      <dgm:prSet presAssocID="{809972A4-69CC-4212-B3A4-3FB6125A451D}" presName="horz1" presStyleCnt="0"/>
      <dgm:spPr/>
    </dgm:pt>
    <dgm:pt modelId="{B63FE969-1693-473E-A516-6343612B75F2}" type="pres">
      <dgm:prSet presAssocID="{809972A4-69CC-4212-B3A4-3FB6125A451D}" presName="tx1" presStyleLbl="revTx" presStyleIdx="0" presStyleCnt="5"/>
      <dgm:spPr/>
      <dgm:t>
        <a:bodyPr/>
        <a:lstStyle/>
        <a:p>
          <a:endParaRPr lang="es-ES"/>
        </a:p>
      </dgm:t>
    </dgm:pt>
    <dgm:pt modelId="{93632BCD-47FF-4455-B9D1-A46D1DDAF46F}" type="pres">
      <dgm:prSet presAssocID="{809972A4-69CC-4212-B3A4-3FB6125A451D}" presName="vert1" presStyleCnt="0"/>
      <dgm:spPr/>
    </dgm:pt>
    <dgm:pt modelId="{BE325BEB-6DE6-4142-9BFC-AC5AD2441757}" type="pres">
      <dgm:prSet presAssocID="{F3E1D86A-29FA-4EAF-B134-C4E4BF1B6CAA}" presName="thickLine" presStyleLbl="alignNode1" presStyleIdx="1" presStyleCnt="5"/>
      <dgm:spPr/>
    </dgm:pt>
    <dgm:pt modelId="{11094661-4195-4A91-A3B8-3641A7B809BF}" type="pres">
      <dgm:prSet presAssocID="{F3E1D86A-29FA-4EAF-B134-C4E4BF1B6CAA}" presName="horz1" presStyleCnt="0"/>
      <dgm:spPr/>
    </dgm:pt>
    <dgm:pt modelId="{85889AEC-91BB-4F53-9C20-61708C6647D3}" type="pres">
      <dgm:prSet presAssocID="{F3E1D86A-29FA-4EAF-B134-C4E4BF1B6CAA}" presName="tx1" presStyleLbl="revTx" presStyleIdx="1" presStyleCnt="5"/>
      <dgm:spPr/>
      <dgm:t>
        <a:bodyPr/>
        <a:lstStyle/>
        <a:p>
          <a:endParaRPr lang="es-ES"/>
        </a:p>
      </dgm:t>
    </dgm:pt>
    <dgm:pt modelId="{DFDA2486-E524-474C-8759-1DF9C799194B}" type="pres">
      <dgm:prSet presAssocID="{F3E1D86A-29FA-4EAF-B134-C4E4BF1B6CAA}" presName="vert1" presStyleCnt="0"/>
      <dgm:spPr/>
    </dgm:pt>
    <dgm:pt modelId="{774C4653-F4DE-4894-8F72-8ACC7D3E6F52}" type="pres">
      <dgm:prSet presAssocID="{EDE85813-B7CB-40FF-A39F-532590924DB7}" presName="thickLine" presStyleLbl="alignNode1" presStyleIdx="2" presStyleCnt="5"/>
      <dgm:spPr/>
    </dgm:pt>
    <dgm:pt modelId="{4BDF160E-7C3A-44E2-BEEA-CD5560D7348F}" type="pres">
      <dgm:prSet presAssocID="{EDE85813-B7CB-40FF-A39F-532590924DB7}" presName="horz1" presStyleCnt="0"/>
      <dgm:spPr/>
    </dgm:pt>
    <dgm:pt modelId="{EB5B3A1E-2601-4C2B-87A0-252475982D31}" type="pres">
      <dgm:prSet presAssocID="{EDE85813-B7CB-40FF-A39F-532590924DB7}" presName="tx1" presStyleLbl="revTx" presStyleIdx="2" presStyleCnt="5"/>
      <dgm:spPr/>
      <dgm:t>
        <a:bodyPr/>
        <a:lstStyle/>
        <a:p>
          <a:endParaRPr lang="es-ES"/>
        </a:p>
      </dgm:t>
    </dgm:pt>
    <dgm:pt modelId="{E594E21E-C355-4B64-AC1E-FA45765D750B}" type="pres">
      <dgm:prSet presAssocID="{EDE85813-B7CB-40FF-A39F-532590924DB7}" presName="vert1" presStyleCnt="0"/>
      <dgm:spPr/>
    </dgm:pt>
    <dgm:pt modelId="{388D374F-26E9-48F7-BB4F-5A8D5B561950}" type="pres">
      <dgm:prSet presAssocID="{190C1574-F46A-47C7-9CA3-E857E272DECA}" presName="thickLine" presStyleLbl="alignNode1" presStyleIdx="3" presStyleCnt="5"/>
      <dgm:spPr/>
    </dgm:pt>
    <dgm:pt modelId="{5C17DBA0-A073-4937-A86A-E99B988666F7}" type="pres">
      <dgm:prSet presAssocID="{190C1574-F46A-47C7-9CA3-E857E272DECA}" presName="horz1" presStyleCnt="0"/>
      <dgm:spPr/>
    </dgm:pt>
    <dgm:pt modelId="{FBE37BB6-72F0-4D93-B975-AD515141CBE9}" type="pres">
      <dgm:prSet presAssocID="{190C1574-F46A-47C7-9CA3-E857E272DECA}" presName="tx1" presStyleLbl="revTx" presStyleIdx="3" presStyleCnt="5"/>
      <dgm:spPr/>
      <dgm:t>
        <a:bodyPr/>
        <a:lstStyle/>
        <a:p>
          <a:endParaRPr lang="es-ES"/>
        </a:p>
      </dgm:t>
    </dgm:pt>
    <dgm:pt modelId="{1BB6AE8A-9452-4994-B30F-7C04FF3151B7}" type="pres">
      <dgm:prSet presAssocID="{190C1574-F46A-47C7-9CA3-E857E272DECA}" presName="vert1" presStyleCnt="0"/>
      <dgm:spPr/>
    </dgm:pt>
    <dgm:pt modelId="{F748F41C-1D5D-43AF-9729-A4E8ED4E5DFE}" type="pres">
      <dgm:prSet presAssocID="{CA053B1D-D383-4FD3-98E9-1C52EB31964B}" presName="thickLine" presStyleLbl="alignNode1" presStyleIdx="4" presStyleCnt="5"/>
      <dgm:spPr/>
    </dgm:pt>
    <dgm:pt modelId="{6A56F9B7-3AA6-425A-A962-685476354C76}" type="pres">
      <dgm:prSet presAssocID="{CA053B1D-D383-4FD3-98E9-1C52EB31964B}" presName="horz1" presStyleCnt="0"/>
      <dgm:spPr/>
    </dgm:pt>
    <dgm:pt modelId="{0101DDB6-0CB8-4C52-ABBC-9F24AB45EB7B}" type="pres">
      <dgm:prSet presAssocID="{CA053B1D-D383-4FD3-98E9-1C52EB31964B}" presName="tx1" presStyleLbl="revTx" presStyleIdx="4" presStyleCnt="5"/>
      <dgm:spPr/>
      <dgm:t>
        <a:bodyPr/>
        <a:lstStyle/>
        <a:p>
          <a:endParaRPr lang="es-ES"/>
        </a:p>
      </dgm:t>
    </dgm:pt>
    <dgm:pt modelId="{C2171D59-A16D-448E-A95A-B8D42DA2A633}" type="pres">
      <dgm:prSet presAssocID="{CA053B1D-D383-4FD3-98E9-1C52EB31964B}" presName="vert1" presStyleCnt="0"/>
      <dgm:spPr/>
    </dgm:pt>
  </dgm:ptLst>
  <dgm:cxnLst>
    <dgm:cxn modelId="{C966157E-BDEA-4770-B5C1-20A6E64BAFAA}" type="presOf" srcId="{F1E7DA8A-5622-4BE4-8173-6BA17702C6F6}" destId="{488C7825-2D6D-49F4-85FD-973C1F4C4D7D}" srcOrd="0" destOrd="0" presId="urn:microsoft.com/office/officeart/2008/layout/LinedList"/>
    <dgm:cxn modelId="{F6A9B46A-D433-470E-8B5F-D7FBB97210E5}" srcId="{F1E7DA8A-5622-4BE4-8173-6BA17702C6F6}" destId="{190C1574-F46A-47C7-9CA3-E857E272DECA}" srcOrd="3" destOrd="0" parTransId="{22FB4561-A4A8-49A9-AC6B-717353B91942}" sibTransId="{9C317076-1C49-4D49-B9C8-BB6A53DCB134}"/>
    <dgm:cxn modelId="{0CE36B8D-EA74-4E99-BC99-8171FEF820BF}" type="presOf" srcId="{F3E1D86A-29FA-4EAF-B134-C4E4BF1B6CAA}" destId="{85889AEC-91BB-4F53-9C20-61708C6647D3}" srcOrd="0" destOrd="0" presId="urn:microsoft.com/office/officeart/2008/layout/LinedList"/>
    <dgm:cxn modelId="{9F60FAC9-0043-4B8D-9074-A0BC0F008D85}" srcId="{F1E7DA8A-5622-4BE4-8173-6BA17702C6F6}" destId="{EDE85813-B7CB-40FF-A39F-532590924DB7}" srcOrd="2" destOrd="0" parTransId="{10B778A6-1EDC-4B7E-8509-4EEF1B3C1FF7}" sibTransId="{8816D73A-5D42-4D3E-AFA7-0BE0D6FDF8D5}"/>
    <dgm:cxn modelId="{79812F30-80C8-4F58-A80A-3CAE6D85E491}" type="presOf" srcId="{190C1574-F46A-47C7-9CA3-E857E272DECA}" destId="{FBE37BB6-72F0-4D93-B975-AD515141CBE9}" srcOrd="0" destOrd="0" presId="urn:microsoft.com/office/officeart/2008/layout/LinedList"/>
    <dgm:cxn modelId="{4CEFA14F-9BC9-4676-A6C8-64EAC5137C9F}" type="presOf" srcId="{CA053B1D-D383-4FD3-98E9-1C52EB31964B}" destId="{0101DDB6-0CB8-4C52-ABBC-9F24AB45EB7B}" srcOrd="0" destOrd="0" presId="urn:microsoft.com/office/officeart/2008/layout/LinedList"/>
    <dgm:cxn modelId="{68487D2D-F43D-4635-B9EA-FF5006EB8DE3}" type="presOf" srcId="{EDE85813-B7CB-40FF-A39F-532590924DB7}" destId="{EB5B3A1E-2601-4C2B-87A0-252475982D31}" srcOrd="0" destOrd="0" presId="urn:microsoft.com/office/officeart/2008/layout/LinedList"/>
    <dgm:cxn modelId="{3E9063E8-79A4-4646-9D49-1CC76301615A}" srcId="{F1E7DA8A-5622-4BE4-8173-6BA17702C6F6}" destId="{F3E1D86A-29FA-4EAF-B134-C4E4BF1B6CAA}" srcOrd="1" destOrd="0" parTransId="{28AD97C6-643C-4F7D-8647-24C006348442}" sibTransId="{902B235E-CE30-43F0-BB85-A1C887485FE9}"/>
    <dgm:cxn modelId="{78D8B25F-7505-4590-9504-7E2D28CA25F4}" srcId="{F1E7DA8A-5622-4BE4-8173-6BA17702C6F6}" destId="{CA053B1D-D383-4FD3-98E9-1C52EB31964B}" srcOrd="4" destOrd="0" parTransId="{53DF2869-604B-480D-8F52-2B75574740C5}" sibTransId="{3779A950-597A-4C41-ABE1-64D0C772C5F3}"/>
    <dgm:cxn modelId="{3694E4F4-9D20-4D19-A496-B75E3673F7C7}" type="presOf" srcId="{809972A4-69CC-4212-B3A4-3FB6125A451D}" destId="{B63FE969-1693-473E-A516-6343612B75F2}" srcOrd="0" destOrd="0" presId="urn:microsoft.com/office/officeart/2008/layout/LinedList"/>
    <dgm:cxn modelId="{3F684E41-E150-45B9-808E-00302CFCC08E}" srcId="{F1E7DA8A-5622-4BE4-8173-6BA17702C6F6}" destId="{809972A4-69CC-4212-B3A4-3FB6125A451D}" srcOrd="0" destOrd="0" parTransId="{93E84839-81D8-41FC-9288-EECE7EB3B0A8}" sibTransId="{419DE6B3-02D7-4247-AFF3-7DAE01C702AB}"/>
    <dgm:cxn modelId="{3A5C1D1E-CA29-4A5A-9C84-F54E86CC5060}" type="presParOf" srcId="{488C7825-2D6D-49F4-85FD-973C1F4C4D7D}" destId="{E937E5C6-E6F7-4BA7-9E69-4636FA536637}" srcOrd="0" destOrd="0" presId="urn:microsoft.com/office/officeart/2008/layout/LinedList"/>
    <dgm:cxn modelId="{339F9D8A-2167-4132-AA30-6427BFC44A33}" type="presParOf" srcId="{488C7825-2D6D-49F4-85FD-973C1F4C4D7D}" destId="{528CA89B-C248-4419-976F-F080E562C318}" srcOrd="1" destOrd="0" presId="urn:microsoft.com/office/officeart/2008/layout/LinedList"/>
    <dgm:cxn modelId="{F67F2066-1492-495B-AA4D-DE9AF5F1F9DC}" type="presParOf" srcId="{528CA89B-C248-4419-976F-F080E562C318}" destId="{B63FE969-1693-473E-A516-6343612B75F2}" srcOrd="0" destOrd="0" presId="urn:microsoft.com/office/officeart/2008/layout/LinedList"/>
    <dgm:cxn modelId="{99D0B83D-8A43-4322-AF32-D718A0EB5631}" type="presParOf" srcId="{528CA89B-C248-4419-976F-F080E562C318}" destId="{93632BCD-47FF-4455-B9D1-A46D1DDAF46F}" srcOrd="1" destOrd="0" presId="urn:microsoft.com/office/officeart/2008/layout/LinedList"/>
    <dgm:cxn modelId="{BAB4B963-96EB-4E42-9477-2143CAE6C71F}" type="presParOf" srcId="{488C7825-2D6D-49F4-85FD-973C1F4C4D7D}" destId="{BE325BEB-6DE6-4142-9BFC-AC5AD2441757}" srcOrd="2" destOrd="0" presId="urn:microsoft.com/office/officeart/2008/layout/LinedList"/>
    <dgm:cxn modelId="{0596BCFA-D068-442D-97D1-79C0CB24BB0D}" type="presParOf" srcId="{488C7825-2D6D-49F4-85FD-973C1F4C4D7D}" destId="{11094661-4195-4A91-A3B8-3641A7B809BF}" srcOrd="3" destOrd="0" presId="urn:microsoft.com/office/officeart/2008/layout/LinedList"/>
    <dgm:cxn modelId="{A12A5689-99A4-4D62-A5F6-BD4CA44A7B42}" type="presParOf" srcId="{11094661-4195-4A91-A3B8-3641A7B809BF}" destId="{85889AEC-91BB-4F53-9C20-61708C6647D3}" srcOrd="0" destOrd="0" presId="urn:microsoft.com/office/officeart/2008/layout/LinedList"/>
    <dgm:cxn modelId="{79C93BBB-BF16-47C6-B0FE-106B34BA4BAA}" type="presParOf" srcId="{11094661-4195-4A91-A3B8-3641A7B809BF}" destId="{DFDA2486-E524-474C-8759-1DF9C799194B}" srcOrd="1" destOrd="0" presId="urn:microsoft.com/office/officeart/2008/layout/LinedList"/>
    <dgm:cxn modelId="{5CE754B2-E197-49E8-9228-664B18E7573B}" type="presParOf" srcId="{488C7825-2D6D-49F4-85FD-973C1F4C4D7D}" destId="{774C4653-F4DE-4894-8F72-8ACC7D3E6F52}" srcOrd="4" destOrd="0" presId="urn:microsoft.com/office/officeart/2008/layout/LinedList"/>
    <dgm:cxn modelId="{EB9D283D-8BCE-4259-8FAF-1EA9EE92DC62}" type="presParOf" srcId="{488C7825-2D6D-49F4-85FD-973C1F4C4D7D}" destId="{4BDF160E-7C3A-44E2-BEEA-CD5560D7348F}" srcOrd="5" destOrd="0" presId="urn:microsoft.com/office/officeart/2008/layout/LinedList"/>
    <dgm:cxn modelId="{45FA5134-1355-4040-8197-F71A84F566BD}" type="presParOf" srcId="{4BDF160E-7C3A-44E2-BEEA-CD5560D7348F}" destId="{EB5B3A1E-2601-4C2B-87A0-252475982D31}" srcOrd="0" destOrd="0" presId="urn:microsoft.com/office/officeart/2008/layout/LinedList"/>
    <dgm:cxn modelId="{32FD587F-44A9-4E68-A331-C49D10BFDA4D}" type="presParOf" srcId="{4BDF160E-7C3A-44E2-BEEA-CD5560D7348F}" destId="{E594E21E-C355-4B64-AC1E-FA45765D750B}" srcOrd="1" destOrd="0" presId="urn:microsoft.com/office/officeart/2008/layout/LinedList"/>
    <dgm:cxn modelId="{E33B7558-6107-4FEC-9975-5F7690BEA8EB}" type="presParOf" srcId="{488C7825-2D6D-49F4-85FD-973C1F4C4D7D}" destId="{388D374F-26E9-48F7-BB4F-5A8D5B561950}" srcOrd="6" destOrd="0" presId="urn:microsoft.com/office/officeart/2008/layout/LinedList"/>
    <dgm:cxn modelId="{6725523F-74ED-47A8-8A72-9FD3800A34B3}" type="presParOf" srcId="{488C7825-2D6D-49F4-85FD-973C1F4C4D7D}" destId="{5C17DBA0-A073-4937-A86A-E99B988666F7}" srcOrd="7" destOrd="0" presId="urn:microsoft.com/office/officeart/2008/layout/LinedList"/>
    <dgm:cxn modelId="{620339EE-8EF9-4FBD-AB3D-B2D9803C98D5}" type="presParOf" srcId="{5C17DBA0-A073-4937-A86A-E99B988666F7}" destId="{FBE37BB6-72F0-4D93-B975-AD515141CBE9}" srcOrd="0" destOrd="0" presId="urn:microsoft.com/office/officeart/2008/layout/LinedList"/>
    <dgm:cxn modelId="{6296AAFF-6541-4622-B997-0758EE9D6575}" type="presParOf" srcId="{5C17DBA0-A073-4937-A86A-E99B988666F7}" destId="{1BB6AE8A-9452-4994-B30F-7C04FF3151B7}" srcOrd="1" destOrd="0" presId="urn:microsoft.com/office/officeart/2008/layout/LinedList"/>
    <dgm:cxn modelId="{C8A85940-1808-4044-8398-8F56C5080448}" type="presParOf" srcId="{488C7825-2D6D-49F4-85FD-973C1F4C4D7D}" destId="{F748F41C-1D5D-43AF-9729-A4E8ED4E5DFE}" srcOrd="8" destOrd="0" presId="urn:microsoft.com/office/officeart/2008/layout/LinedList"/>
    <dgm:cxn modelId="{D4E21C34-8BEF-4DD0-AE19-33BF9F2DA7F3}" type="presParOf" srcId="{488C7825-2D6D-49F4-85FD-973C1F4C4D7D}" destId="{6A56F9B7-3AA6-425A-A962-685476354C76}" srcOrd="9" destOrd="0" presId="urn:microsoft.com/office/officeart/2008/layout/LinedList"/>
    <dgm:cxn modelId="{3ECF968B-C5E1-4F2B-B823-94753AE26401}" type="presParOf" srcId="{6A56F9B7-3AA6-425A-A962-685476354C76}" destId="{0101DDB6-0CB8-4C52-ABBC-9F24AB45EB7B}" srcOrd="0" destOrd="0" presId="urn:microsoft.com/office/officeart/2008/layout/LinedList"/>
    <dgm:cxn modelId="{41629E35-2710-4749-B179-9A9967CC8F12}" type="presParOf" srcId="{6A56F9B7-3AA6-425A-A962-685476354C76}" destId="{C2171D59-A16D-448E-A95A-B8D42DA2A63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06E43F-FE1E-484E-8B17-E740301CE7D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EDCE185-DD66-40A6-B25B-E6BEC4CEA0F0}">
      <dgm:prSet phldrT="[Texto]"/>
      <dgm:spPr/>
      <dgm:t>
        <a:bodyPr/>
        <a:lstStyle/>
        <a:p>
          <a:r>
            <a:rPr lang="es-ES" dirty="0" smtClean="0"/>
            <a:t>Gracias</a:t>
          </a:r>
          <a:endParaRPr lang="es-ES" dirty="0"/>
        </a:p>
      </dgm:t>
    </dgm:pt>
    <dgm:pt modelId="{C328E359-4011-4882-8FEB-2B3F323520B2}" type="parTrans" cxnId="{D3483FD9-1AE0-4467-998B-646FBFD78459}">
      <dgm:prSet/>
      <dgm:spPr/>
      <dgm:t>
        <a:bodyPr/>
        <a:lstStyle/>
        <a:p>
          <a:endParaRPr lang="es-ES"/>
        </a:p>
      </dgm:t>
    </dgm:pt>
    <dgm:pt modelId="{787AAE18-73F4-4ACE-9FCB-4C4296499B55}" type="sibTrans" cxnId="{D3483FD9-1AE0-4467-998B-646FBFD78459}">
      <dgm:prSet/>
      <dgm:spPr/>
      <dgm:t>
        <a:bodyPr/>
        <a:lstStyle/>
        <a:p>
          <a:endParaRPr lang="es-ES"/>
        </a:p>
      </dgm:t>
    </dgm:pt>
    <dgm:pt modelId="{1D1549C9-A7B9-41F1-A516-DE7157D5B350}">
      <dgm:prSet phldrT="[Texto]"/>
      <dgm:spPr/>
      <dgm:t>
        <a:bodyPr/>
        <a:lstStyle/>
        <a:p>
          <a:r>
            <a:rPr lang="es-ES" dirty="0" smtClean="0"/>
            <a:t>por su</a:t>
          </a:r>
          <a:endParaRPr lang="es-ES" dirty="0"/>
        </a:p>
      </dgm:t>
    </dgm:pt>
    <dgm:pt modelId="{7F8A8361-4F42-4113-B515-6D2A4A9A2825}" type="parTrans" cxnId="{8924683A-361D-4911-9E8C-0E7A990C285A}">
      <dgm:prSet/>
      <dgm:spPr/>
      <dgm:t>
        <a:bodyPr/>
        <a:lstStyle/>
        <a:p>
          <a:endParaRPr lang="es-ES"/>
        </a:p>
      </dgm:t>
    </dgm:pt>
    <dgm:pt modelId="{CB020E38-5FB5-42CA-849F-31B7D5B6DCF7}" type="sibTrans" cxnId="{8924683A-361D-4911-9E8C-0E7A990C285A}">
      <dgm:prSet/>
      <dgm:spPr/>
      <dgm:t>
        <a:bodyPr/>
        <a:lstStyle/>
        <a:p>
          <a:endParaRPr lang="es-ES"/>
        </a:p>
      </dgm:t>
    </dgm:pt>
    <dgm:pt modelId="{AFACA3D2-2282-4FB1-B5D4-EE1ED3A0D367}">
      <dgm:prSet phldrT="[Texto]"/>
      <dgm:spPr/>
      <dgm:t>
        <a:bodyPr/>
        <a:lstStyle/>
        <a:p>
          <a:r>
            <a:rPr lang="es-ES" dirty="0" smtClean="0"/>
            <a:t>atención</a:t>
          </a:r>
          <a:endParaRPr lang="es-ES" dirty="0"/>
        </a:p>
      </dgm:t>
    </dgm:pt>
    <dgm:pt modelId="{A15B3CB4-6B36-4BE6-AD08-53043832EC2C}" type="parTrans" cxnId="{96A4853F-C855-4577-96C8-3DA5E45C165A}">
      <dgm:prSet/>
      <dgm:spPr/>
      <dgm:t>
        <a:bodyPr/>
        <a:lstStyle/>
        <a:p>
          <a:endParaRPr lang="es-ES"/>
        </a:p>
      </dgm:t>
    </dgm:pt>
    <dgm:pt modelId="{6B0B9796-BED9-490B-9193-477A7E7B7207}" type="sibTrans" cxnId="{96A4853F-C855-4577-96C8-3DA5E45C165A}">
      <dgm:prSet/>
      <dgm:spPr/>
      <dgm:t>
        <a:bodyPr/>
        <a:lstStyle/>
        <a:p>
          <a:endParaRPr lang="es-ES"/>
        </a:p>
      </dgm:t>
    </dgm:pt>
    <dgm:pt modelId="{C33EFC75-A8D8-478E-AE25-15F4AC22A0B6}" type="pres">
      <dgm:prSet presAssocID="{B006E43F-FE1E-484E-8B17-E740301CE7D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1D20AE6-4FFF-4E40-9CA5-8AC0F4DF07CE}" type="pres">
      <dgm:prSet presAssocID="{8EDCE185-DD66-40A6-B25B-E6BEC4CEA0F0}" presName="Accent1" presStyleCnt="0"/>
      <dgm:spPr/>
    </dgm:pt>
    <dgm:pt modelId="{14112CF9-20C9-40A6-B72D-BF8EFD5A1700}" type="pres">
      <dgm:prSet presAssocID="{8EDCE185-DD66-40A6-B25B-E6BEC4CEA0F0}" presName="Accent" presStyleLbl="node1" presStyleIdx="0" presStyleCnt="3"/>
      <dgm:spPr/>
    </dgm:pt>
    <dgm:pt modelId="{2494C5E1-D8AA-4648-B073-4AF7A58E7A86}" type="pres">
      <dgm:prSet presAssocID="{8EDCE185-DD66-40A6-B25B-E6BEC4CEA0F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4D65D1-A886-46AB-B42B-683B03AAD325}" type="pres">
      <dgm:prSet presAssocID="{1D1549C9-A7B9-41F1-A516-DE7157D5B350}" presName="Accent2" presStyleCnt="0"/>
      <dgm:spPr/>
    </dgm:pt>
    <dgm:pt modelId="{30DE1BD8-A82A-4370-AB52-4BCF5B9FDA14}" type="pres">
      <dgm:prSet presAssocID="{1D1549C9-A7B9-41F1-A516-DE7157D5B350}" presName="Accent" presStyleLbl="node1" presStyleIdx="1" presStyleCnt="3"/>
      <dgm:spPr/>
    </dgm:pt>
    <dgm:pt modelId="{D5942B81-8E9B-4582-95EA-C68691D41CFF}" type="pres">
      <dgm:prSet presAssocID="{1D1549C9-A7B9-41F1-A516-DE7157D5B35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45BEBC-AE6C-4B0A-9541-A35C3AAC7669}" type="pres">
      <dgm:prSet presAssocID="{AFACA3D2-2282-4FB1-B5D4-EE1ED3A0D367}" presName="Accent3" presStyleCnt="0"/>
      <dgm:spPr/>
    </dgm:pt>
    <dgm:pt modelId="{558A835A-5E3C-42F9-9D0B-E951B140BC0A}" type="pres">
      <dgm:prSet presAssocID="{AFACA3D2-2282-4FB1-B5D4-EE1ED3A0D367}" presName="Accent" presStyleLbl="node1" presStyleIdx="2" presStyleCnt="3"/>
      <dgm:spPr/>
    </dgm:pt>
    <dgm:pt modelId="{92FE1210-8C94-4F6F-8E8F-737F1BFB02F6}" type="pres">
      <dgm:prSet presAssocID="{AFACA3D2-2282-4FB1-B5D4-EE1ED3A0D36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72CA74E-0266-42C3-AF88-98A5B1FC7C48}" type="presOf" srcId="{1D1549C9-A7B9-41F1-A516-DE7157D5B350}" destId="{D5942B81-8E9B-4582-95EA-C68691D41CFF}" srcOrd="0" destOrd="0" presId="urn:microsoft.com/office/officeart/2009/layout/CircleArrowProcess"/>
    <dgm:cxn modelId="{AC694BCF-5101-4BC3-AE70-D6AAB461C574}" type="presOf" srcId="{8EDCE185-DD66-40A6-B25B-E6BEC4CEA0F0}" destId="{2494C5E1-D8AA-4648-B073-4AF7A58E7A86}" srcOrd="0" destOrd="0" presId="urn:microsoft.com/office/officeart/2009/layout/CircleArrowProcess"/>
    <dgm:cxn modelId="{18127F25-E1D6-428F-AB07-3FECBFD2FA80}" type="presOf" srcId="{B006E43F-FE1E-484E-8B17-E740301CE7DD}" destId="{C33EFC75-A8D8-478E-AE25-15F4AC22A0B6}" srcOrd="0" destOrd="0" presId="urn:microsoft.com/office/officeart/2009/layout/CircleArrowProcess"/>
    <dgm:cxn modelId="{8924683A-361D-4911-9E8C-0E7A990C285A}" srcId="{B006E43F-FE1E-484E-8B17-E740301CE7DD}" destId="{1D1549C9-A7B9-41F1-A516-DE7157D5B350}" srcOrd="1" destOrd="0" parTransId="{7F8A8361-4F42-4113-B515-6D2A4A9A2825}" sibTransId="{CB020E38-5FB5-42CA-849F-31B7D5B6DCF7}"/>
    <dgm:cxn modelId="{ED96CAD7-D128-447C-A827-73E3AE7522D9}" type="presOf" srcId="{AFACA3D2-2282-4FB1-B5D4-EE1ED3A0D367}" destId="{92FE1210-8C94-4F6F-8E8F-737F1BFB02F6}" srcOrd="0" destOrd="0" presId="urn:microsoft.com/office/officeart/2009/layout/CircleArrowProcess"/>
    <dgm:cxn modelId="{D3483FD9-1AE0-4467-998B-646FBFD78459}" srcId="{B006E43F-FE1E-484E-8B17-E740301CE7DD}" destId="{8EDCE185-DD66-40A6-B25B-E6BEC4CEA0F0}" srcOrd="0" destOrd="0" parTransId="{C328E359-4011-4882-8FEB-2B3F323520B2}" sibTransId="{787AAE18-73F4-4ACE-9FCB-4C4296499B55}"/>
    <dgm:cxn modelId="{96A4853F-C855-4577-96C8-3DA5E45C165A}" srcId="{B006E43F-FE1E-484E-8B17-E740301CE7DD}" destId="{AFACA3D2-2282-4FB1-B5D4-EE1ED3A0D367}" srcOrd="2" destOrd="0" parTransId="{A15B3CB4-6B36-4BE6-AD08-53043832EC2C}" sibTransId="{6B0B9796-BED9-490B-9193-477A7E7B7207}"/>
    <dgm:cxn modelId="{886366A7-2E17-4365-997E-6FCB7EE07525}" type="presParOf" srcId="{C33EFC75-A8D8-478E-AE25-15F4AC22A0B6}" destId="{71D20AE6-4FFF-4E40-9CA5-8AC0F4DF07CE}" srcOrd="0" destOrd="0" presId="urn:microsoft.com/office/officeart/2009/layout/CircleArrowProcess"/>
    <dgm:cxn modelId="{9EF53EDD-5181-42C3-8894-218767B9DDAC}" type="presParOf" srcId="{71D20AE6-4FFF-4E40-9CA5-8AC0F4DF07CE}" destId="{14112CF9-20C9-40A6-B72D-BF8EFD5A1700}" srcOrd="0" destOrd="0" presId="urn:microsoft.com/office/officeart/2009/layout/CircleArrowProcess"/>
    <dgm:cxn modelId="{DE971087-F8DB-4B0D-BE93-6DE4D2D5C55C}" type="presParOf" srcId="{C33EFC75-A8D8-478E-AE25-15F4AC22A0B6}" destId="{2494C5E1-D8AA-4648-B073-4AF7A58E7A86}" srcOrd="1" destOrd="0" presId="urn:microsoft.com/office/officeart/2009/layout/CircleArrowProcess"/>
    <dgm:cxn modelId="{1A2328D0-97E9-4F43-8B38-6364909590B2}" type="presParOf" srcId="{C33EFC75-A8D8-478E-AE25-15F4AC22A0B6}" destId="{7A4D65D1-A886-46AB-B42B-683B03AAD325}" srcOrd="2" destOrd="0" presId="urn:microsoft.com/office/officeart/2009/layout/CircleArrowProcess"/>
    <dgm:cxn modelId="{32E351E7-5BC7-401C-8AD4-8824A413BBD3}" type="presParOf" srcId="{7A4D65D1-A886-46AB-B42B-683B03AAD325}" destId="{30DE1BD8-A82A-4370-AB52-4BCF5B9FDA14}" srcOrd="0" destOrd="0" presId="urn:microsoft.com/office/officeart/2009/layout/CircleArrowProcess"/>
    <dgm:cxn modelId="{8039E696-3772-40D5-8801-553CDAA20CBF}" type="presParOf" srcId="{C33EFC75-A8D8-478E-AE25-15F4AC22A0B6}" destId="{D5942B81-8E9B-4582-95EA-C68691D41CFF}" srcOrd="3" destOrd="0" presId="urn:microsoft.com/office/officeart/2009/layout/CircleArrowProcess"/>
    <dgm:cxn modelId="{DB4AFA6E-CDC9-4948-AFC2-6A98E6C65CF0}" type="presParOf" srcId="{C33EFC75-A8D8-478E-AE25-15F4AC22A0B6}" destId="{2445BEBC-AE6C-4B0A-9541-A35C3AAC7669}" srcOrd="4" destOrd="0" presId="urn:microsoft.com/office/officeart/2009/layout/CircleArrowProcess"/>
    <dgm:cxn modelId="{7B20BFEA-F376-4193-923D-68E437DADDCF}" type="presParOf" srcId="{2445BEBC-AE6C-4B0A-9541-A35C3AAC7669}" destId="{558A835A-5E3C-42F9-9D0B-E951B140BC0A}" srcOrd="0" destOrd="0" presId="urn:microsoft.com/office/officeart/2009/layout/CircleArrowProcess"/>
    <dgm:cxn modelId="{0BD08446-2196-4E90-86B6-37926FEC7B3E}" type="presParOf" srcId="{C33EFC75-A8D8-478E-AE25-15F4AC22A0B6}" destId="{92FE1210-8C94-4F6F-8E8F-737F1BFB02F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7954A-F91F-49CF-9078-86CDF952057F}">
      <dsp:nvSpPr>
        <dsp:cNvPr id="0" name=""/>
        <dsp:cNvSpPr/>
      </dsp:nvSpPr>
      <dsp:spPr>
        <a:xfrm rot="5400000">
          <a:off x="4974231" y="-1853745"/>
          <a:ext cx="12437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Por los servicios de la COM</a:t>
          </a:r>
          <a:endParaRPr lang="es-ES" sz="3100" kern="1200" dirty="0"/>
        </a:p>
      </dsp:txBody>
      <dsp:txXfrm rot="-5400000">
        <a:off x="2962656" y="218547"/>
        <a:ext cx="5206227" cy="1122359"/>
      </dsp:txXfrm>
    </dsp:sp>
    <dsp:sp modelId="{D7BF896F-24E0-462C-80A4-FC3BE96E52D8}">
      <dsp:nvSpPr>
        <dsp:cNvPr id="0" name=""/>
        <dsp:cNvSpPr/>
      </dsp:nvSpPr>
      <dsp:spPr>
        <a:xfrm>
          <a:off x="0" y="2355"/>
          <a:ext cx="2962656" cy="1554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Gestión directa</a:t>
          </a:r>
          <a:endParaRPr lang="es-ES" sz="3900" kern="1200" dirty="0"/>
        </a:p>
      </dsp:txBody>
      <dsp:txXfrm>
        <a:off x="75896" y="78251"/>
        <a:ext cx="2810864" cy="1402950"/>
      </dsp:txXfrm>
    </dsp:sp>
    <dsp:sp modelId="{36858F19-FFF0-4362-B17D-0E770EB473BF}">
      <dsp:nvSpPr>
        <dsp:cNvPr id="0" name=""/>
        <dsp:cNvSpPr/>
      </dsp:nvSpPr>
      <dsp:spPr>
        <a:xfrm rot="5400000">
          <a:off x="4974231" y="-221266"/>
          <a:ext cx="12437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Delegación de competencias en otros organismos</a:t>
          </a:r>
          <a:endParaRPr lang="es-ES" sz="3100" kern="1200" dirty="0"/>
        </a:p>
      </dsp:txBody>
      <dsp:txXfrm rot="-5400000">
        <a:off x="2962656" y="1851026"/>
        <a:ext cx="5206227" cy="1122359"/>
      </dsp:txXfrm>
    </dsp:sp>
    <dsp:sp modelId="{9624EE60-14D8-4C3C-81B5-F650BD1E5C3D}">
      <dsp:nvSpPr>
        <dsp:cNvPr id="0" name=""/>
        <dsp:cNvSpPr/>
      </dsp:nvSpPr>
      <dsp:spPr>
        <a:xfrm>
          <a:off x="0" y="1634834"/>
          <a:ext cx="2962656" cy="1554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Gestión Indirecta</a:t>
          </a:r>
          <a:endParaRPr lang="es-ES" sz="3900" kern="1200" dirty="0"/>
        </a:p>
      </dsp:txBody>
      <dsp:txXfrm>
        <a:off x="75896" y="1710730"/>
        <a:ext cx="2810864" cy="1402950"/>
      </dsp:txXfrm>
    </dsp:sp>
    <dsp:sp modelId="{00B594E5-FEAC-4C6C-BEEC-9E2A493137B0}">
      <dsp:nvSpPr>
        <dsp:cNvPr id="0" name=""/>
        <dsp:cNvSpPr/>
      </dsp:nvSpPr>
      <dsp:spPr>
        <a:xfrm rot="5400000">
          <a:off x="4974231" y="1411213"/>
          <a:ext cx="1243793" cy="5266944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En cooperación con los estados miembros</a:t>
          </a:r>
          <a:endParaRPr lang="es-ES" sz="3100" kern="1200" dirty="0"/>
        </a:p>
      </dsp:txBody>
      <dsp:txXfrm rot="-5400000">
        <a:off x="2962656" y="3483506"/>
        <a:ext cx="5206227" cy="1122359"/>
      </dsp:txXfrm>
    </dsp:sp>
    <dsp:sp modelId="{FCCECD18-5F39-45A6-A9FF-8811EE69C7F1}">
      <dsp:nvSpPr>
        <dsp:cNvPr id="0" name=""/>
        <dsp:cNvSpPr/>
      </dsp:nvSpPr>
      <dsp:spPr>
        <a:xfrm>
          <a:off x="0" y="3267314"/>
          <a:ext cx="2962656" cy="155474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Gestión Compartida</a:t>
          </a:r>
          <a:endParaRPr lang="es-ES" sz="3900" kern="1200" dirty="0"/>
        </a:p>
      </dsp:txBody>
      <dsp:txXfrm>
        <a:off x="75896" y="3343210"/>
        <a:ext cx="2810864" cy="1402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D8817-86E9-482D-9216-F5E6A810C6D2}">
      <dsp:nvSpPr>
        <dsp:cNvPr id="0" name=""/>
        <dsp:cNvSpPr/>
      </dsp:nvSpPr>
      <dsp:spPr>
        <a:xfrm>
          <a:off x="1026247" y="0"/>
          <a:ext cx="5221606" cy="32635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E8C10-3580-4F86-8F32-BD11DDDEF1D4}">
      <dsp:nvSpPr>
        <dsp:cNvPr id="0" name=""/>
        <dsp:cNvSpPr/>
      </dsp:nvSpPr>
      <dsp:spPr>
        <a:xfrm>
          <a:off x="1995690" y="2252470"/>
          <a:ext cx="135761" cy="135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D00D5-1D06-4428-98FB-862F70D74936}">
      <dsp:nvSpPr>
        <dsp:cNvPr id="0" name=""/>
        <dsp:cNvSpPr/>
      </dsp:nvSpPr>
      <dsp:spPr>
        <a:xfrm>
          <a:off x="2063571" y="2320351"/>
          <a:ext cx="1216634" cy="943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3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A. Sistemas (AG/SC/AC/AN)</a:t>
          </a:r>
          <a:endParaRPr lang="es-ES" sz="1400" kern="1200" dirty="0"/>
        </a:p>
      </dsp:txBody>
      <dsp:txXfrm>
        <a:off x="2063571" y="2320351"/>
        <a:ext cx="1216634" cy="943152"/>
      </dsp:txXfrm>
    </dsp:sp>
    <dsp:sp modelId="{C72681A5-3D00-46AE-88DD-079AD9F37F93}">
      <dsp:nvSpPr>
        <dsp:cNvPr id="0" name=""/>
        <dsp:cNvSpPr/>
      </dsp:nvSpPr>
      <dsp:spPr>
        <a:xfrm>
          <a:off x="3194049" y="1365450"/>
          <a:ext cx="245415" cy="245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A23A2-18E3-4DCE-B74C-7B4F80A9D0EF}">
      <dsp:nvSpPr>
        <dsp:cNvPr id="0" name=""/>
        <dsp:cNvSpPr/>
      </dsp:nvSpPr>
      <dsp:spPr>
        <a:xfrm>
          <a:off x="3316757" y="1488157"/>
          <a:ext cx="1253185" cy="1775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4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A. Operaciones (beneficiarios)</a:t>
          </a:r>
          <a:endParaRPr lang="es-ES" sz="1400" kern="1200" dirty="0"/>
        </a:p>
      </dsp:txBody>
      <dsp:txXfrm>
        <a:off x="3316757" y="1488157"/>
        <a:ext cx="1253185" cy="1775346"/>
      </dsp:txXfrm>
    </dsp:sp>
    <dsp:sp modelId="{BFCACAE9-23F5-450F-B089-2C17191B2639}">
      <dsp:nvSpPr>
        <dsp:cNvPr id="0" name=""/>
        <dsp:cNvSpPr/>
      </dsp:nvSpPr>
      <dsp:spPr>
        <a:xfrm>
          <a:off x="4635212" y="825666"/>
          <a:ext cx="339404" cy="339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01301-9D87-41B5-AF57-5B540B03076A}">
      <dsp:nvSpPr>
        <dsp:cNvPr id="0" name=""/>
        <dsp:cNvSpPr/>
      </dsp:nvSpPr>
      <dsp:spPr>
        <a:xfrm>
          <a:off x="4804915" y="995368"/>
          <a:ext cx="1253185" cy="226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84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A. Cuenta (AC)</a:t>
          </a:r>
          <a:endParaRPr lang="es-ES" sz="1400" kern="1200" dirty="0"/>
        </a:p>
      </dsp:txBody>
      <dsp:txXfrm>
        <a:off x="4804915" y="995368"/>
        <a:ext cx="1253185" cy="2268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7E5C6-E6F7-4BA7-9E69-4636FA536637}">
      <dsp:nvSpPr>
        <dsp:cNvPr id="0" name=""/>
        <dsp:cNvSpPr/>
      </dsp:nvSpPr>
      <dsp:spPr>
        <a:xfrm>
          <a:off x="0" y="58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E969-1693-473E-A516-6343612B75F2}">
      <dsp:nvSpPr>
        <dsp:cNvPr id="0" name=""/>
        <dsp:cNvSpPr/>
      </dsp:nvSpPr>
      <dsp:spPr>
        <a:xfrm>
          <a:off x="0" y="588"/>
          <a:ext cx="8229600" cy="96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1. Selección de la operación</a:t>
          </a:r>
          <a:endParaRPr lang="es-ES" sz="2700" kern="1200" dirty="0"/>
        </a:p>
      </dsp:txBody>
      <dsp:txXfrm>
        <a:off x="0" y="588"/>
        <a:ext cx="8229600" cy="964671"/>
      </dsp:txXfrm>
    </dsp:sp>
    <dsp:sp modelId="{BE325BEB-6DE6-4142-9BFC-AC5AD2441757}">
      <dsp:nvSpPr>
        <dsp:cNvPr id="0" name=""/>
        <dsp:cNvSpPr/>
      </dsp:nvSpPr>
      <dsp:spPr>
        <a:xfrm>
          <a:off x="0" y="96526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89AEC-91BB-4F53-9C20-61708C6647D3}">
      <dsp:nvSpPr>
        <dsp:cNvPr id="0" name=""/>
        <dsp:cNvSpPr/>
      </dsp:nvSpPr>
      <dsp:spPr>
        <a:xfrm>
          <a:off x="0" y="965260"/>
          <a:ext cx="8229600" cy="96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2. Elegibilidad del gasto</a:t>
          </a:r>
          <a:endParaRPr lang="es-ES" sz="2700" kern="1200" dirty="0"/>
        </a:p>
      </dsp:txBody>
      <dsp:txXfrm>
        <a:off x="0" y="965260"/>
        <a:ext cx="8229600" cy="964671"/>
      </dsp:txXfrm>
    </dsp:sp>
    <dsp:sp modelId="{774C4653-F4DE-4894-8F72-8ACC7D3E6F52}">
      <dsp:nvSpPr>
        <dsp:cNvPr id="0" name=""/>
        <dsp:cNvSpPr/>
      </dsp:nvSpPr>
      <dsp:spPr>
        <a:xfrm>
          <a:off x="0" y="192993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B3A1E-2601-4C2B-87A0-252475982D31}">
      <dsp:nvSpPr>
        <dsp:cNvPr id="0" name=""/>
        <dsp:cNvSpPr/>
      </dsp:nvSpPr>
      <dsp:spPr>
        <a:xfrm>
          <a:off x="0" y="1929932"/>
          <a:ext cx="8229600" cy="96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3. Ejecución de la operación</a:t>
          </a:r>
          <a:endParaRPr lang="es-ES" sz="2700" kern="1200" dirty="0"/>
        </a:p>
      </dsp:txBody>
      <dsp:txXfrm>
        <a:off x="0" y="1929932"/>
        <a:ext cx="8229600" cy="964671"/>
      </dsp:txXfrm>
    </dsp:sp>
    <dsp:sp modelId="{388D374F-26E9-48F7-BB4F-5A8D5B561950}">
      <dsp:nvSpPr>
        <dsp:cNvPr id="0" name=""/>
        <dsp:cNvSpPr/>
      </dsp:nvSpPr>
      <dsp:spPr>
        <a:xfrm>
          <a:off x="0" y="289460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37BB6-72F0-4D93-B975-AD515141CBE9}">
      <dsp:nvSpPr>
        <dsp:cNvPr id="0" name=""/>
        <dsp:cNvSpPr/>
      </dsp:nvSpPr>
      <dsp:spPr>
        <a:xfrm>
          <a:off x="0" y="2894603"/>
          <a:ext cx="8229600" cy="96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4. Cumplimiento de la normativa comunitaria y nacional</a:t>
          </a:r>
          <a:endParaRPr lang="es-ES" sz="2700" kern="1200" dirty="0"/>
        </a:p>
      </dsp:txBody>
      <dsp:txXfrm>
        <a:off x="0" y="2894603"/>
        <a:ext cx="8229600" cy="964671"/>
      </dsp:txXfrm>
    </dsp:sp>
    <dsp:sp modelId="{F748F41C-1D5D-43AF-9729-A4E8ED4E5DFE}">
      <dsp:nvSpPr>
        <dsp:cNvPr id="0" name=""/>
        <dsp:cNvSpPr/>
      </dsp:nvSpPr>
      <dsp:spPr>
        <a:xfrm>
          <a:off x="0" y="385927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1DDB6-0CB8-4C52-ABBC-9F24AB45EB7B}">
      <dsp:nvSpPr>
        <dsp:cNvPr id="0" name=""/>
        <dsp:cNvSpPr/>
      </dsp:nvSpPr>
      <dsp:spPr>
        <a:xfrm>
          <a:off x="0" y="3859275"/>
          <a:ext cx="8229600" cy="96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5. Pista de auditoría</a:t>
          </a:r>
          <a:endParaRPr lang="es-ES" sz="2700" kern="1200" dirty="0"/>
        </a:p>
      </dsp:txBody>
      <dsp:txXfrm>
        <a:off x="0" y="3859275"/>
        <a:ext cx="8229600" cy="964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12CF9-20C9-40A6-B72D-BF8EFD5A1700}">
      <dsp:nvSpPr>
        <dsp:cNvPr id="0" name=""/>
        <dsp:cNvSpPr/>
      </dsp:nvSpPr>
      <dsp:spPr>
        <a:xfrm>
          <a:off x="3276220" y="0"/>
          <a:ext cx="2322118" cy="232247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4C5E1-D8AA-4648-B073-4AF7A58E7A86}">
      <dsp:nvSpPr>
        <dsp:cNvPr id="0" name=""/>
        <dsp:cNvSpPr/>
      </dsp:nvSpPr>
      <dsp:spPr>
        <a:xfrm>
          <a:off x="3789485" y="838482"/>
          <a:ext cx="1290356" cy="64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Gracias</a:t>
          </a:r>
          <a:endParaRPr lang="es-ES" sz="2800" kern="1200" dirty="0"/>
        </a:p>
      </dsp:txBody>
      <dsp:txXfrm>
        <a:off x="3789485" y="838482"/>
        <a:ext cx="1290356" cy="645023"/>
      </dsp:txXfrm>
    </dsp:sp>
    <dsp:sp modelId="{30DE1BD8-A82A-4370-AB52-4BCF5B9FDA14}">
      <dsp:nvSpPr>
        <dsp:cNvPr id="0" name=""/>
        <dsp:cNvSpPr/>
      </dsp:nvSpPr>
      <dsp:spPr>
        <a:xfrm>
          <a:off x="2631260" y="1334432"/>
          <a:ext cx="2322118" cy="232247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42B81-8E9B-4582-95EA-C68691D41CFF}">
      <dsp:nvSpPr>
        <dsp:cNvPr id="0" name=""/>
        <dsp:cNvSpPr/>
      </dsp:nvSpPr>
      <dsp:spPr>
        <a:xfrm>
          <a:off x="3147141" y="2180634"/>
          <a:ext cx="1290356" cy="64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por su</a:t>
          </a:r>
          <a:endParaRPr lang="es-ES" sz="2800" kern="1200" dirty="0"/>
        </a:p>
      </dsp:txBody>
      <dsp:txXfrm>
        <a:off x="3147141" y="2180634"/>
        <a:ext cx="1290356" cy="645023"/>
      </dsp:txXfrm>
    </dsp:sp>
    <dsp:sp modelId="{558A835A-5E3C-42F9-9D0B-E951B140BC0A}">
      <dsp:nvSpPr>
        <dsp:cNvPr id="0" name=""/>
        <dsp:cNvSpPr/>
      </dsp:nvSpPr>
      <dsp:spPr>
        <a:xfrm>
          <a:off x="3441494" y="2828552"/>
          <a:ext cx="1995059" cy="19958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E1210-8C94-4F6F-8E8F-737F1BFB02F6}">
      <dsp:nvSpPr>
        <dsp:cNvPr id="0" name=""/>
        <dsp:cNvSpPr/>
      </dsp:nvSpPr>
      <dsp:spPr>
        <a:xfrm>
          <a:off x="3792537" y="3524715"/>
          <a:ext cx="1290356" cy="64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atención</a:t>
          </a:r>
          <a:endParaRPr lang="es-ES" sz="2800" kern="1200" dirty="0"/>
        </a:p>
      </dsp:txBody>
      <dsp:txXfrm>
        <a:off x="3792537" y="3524715"/>
        <a:ext cx="1290356" cy="64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E12B0-58B5-4A79-A9F4-14E450BDAB3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3D94-CBCD-48F2-825E-784D31B5D6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206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8BCA8-CBAF-4107-8D97-BF452C752529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598" y="4715113"/>
            <a:ext cx="5335893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631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6866" y="9428631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35771-847B-457B-BCD7-BA75B475C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56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5771-847B-457B-BCD7-BA75B475C4E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36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77291-ACEC-4650-8226-0EE7F64E482C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3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5771-847B-457B-BCD7-BA75B475C4E2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0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5771-847B-457B-BCD7-BA75B475C4E2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66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5771-847B-457B-BCD7-BA75B475C4E2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32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77072"/>
            <a:ext cx="7772400" cy="1152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276800"/>
            <a:ext cx="6400800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 descr="C:\Users\jlfernandezt\Desktop\CARTEL FACHADA ALCALÁ\Fachada Alcalá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228093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95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28650" y="900699"/>
            <a:ext cx="7886700" cy="88096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919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88096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775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4621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7138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7138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0" y="891851"/>
            <a:ext cx="7886700" cy="88096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971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8012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8012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88096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167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28650" y="891851"/>
            <a:ext cx="7886700" cy="88096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934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54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 userDrawn="1"/>
        </p:nvGrpSpPr>
        <p:grpSpPr>
          <a:xfrm>
            <a:off x="-19017" y="-7144"/>
            <a:ext cx="9180548" cy="1041400"/>
            <a:chOff x="-19017" y="-7144"/>
            <a:chExt cx="9180548" cy="1041400"/>
          </a:xfrm>
        </p:grpSpPr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rgbClr val="009DD9">
                    <a:shade val="50000"/>
                    <a:alpha val="45000"/>
                    <a:satMod val="120000"/>
                  </a:srgbClr>
                </a:gs>
                <a:gs pos="100000">
                  <a:srgbClr val="0BD0D9">
                    <a:shade val="80000"/>
                    <a:alpha val="55000"/>
                    <a:satMod val="155000"/>
                  </a:srgb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BD0D9">
                    <a:shade val="50000"/>
                    <a:alpha val="30000"/>
                    <a:satMod val="130000"/>
                  </a:srgbClr>
                </a:gs>
                <a:gs pos="80000">
                  <a:srgbClr val="009DD9">
                    <a:shade val="75000"/>
                    <a:alpha val="45000"/>
                    <a:satMod val="140000"/>
                  </a:srgb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</a:endParaRPr>
            </a:p>
          </p:txBody>
        </p:sp>
        <p:grpSp>
          <p:nvGrpSpPr>
            <p:cNvPr id="22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23" name="Freeform 11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rgbClr val="0BD0D9">
                        <a:shade val="75000"/>
                      </a:srgbClr>
                    </a:gs>
                    <a:gs pos="86000">
                      <a:sysClr val="windowText" lastClr="000000">
                        <a:alpha val="29000"/>
                      </a:sysClr>
                    </a:gs>
                    <a:gs pos="16000">
                      <a:srgbClr val="009DD9">
                        <a:shade val="75000"/>
                        <a:alpha val="56000"/>
                      </a:srgb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</a:endParaRPr>
              </a:p>
            </p:txBody>
          </p:sp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rgbClr val="10CF9B"/>
                    </a:gs>
                    <a:gs pos="44000">
                      <a:srgbClr val="0F6FC6"/>
                    </a:gs>
                    <a:gs pos="33000">
                      <a:srgbClr val="009DD9">
                        <a:alpha val="56000"/>
                      </a:srgb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</a:endParaRPr>
              </a:p>
            </p:txBody>
          </p:sp>
        </p:grpSp>
      </p:grp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80837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8" name="Picture 10" descr="EMBLEMAconNOMBR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140" y="72846"/>
            <a:ext cx="661827" cy="54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1"/>
          <p:cNvGrpSpPr>
            <a:grpSpLocks noChangeAspect="1"/>
          </p:cNvGrpSpPr>
          <p:nvPr/>
        </p:nvGrpSpPr>
        <p:grpSpPr bwMode="auto">
          <a:xfrm>
            <a:off x="2512715" y="190476"/>
            <a:ext cx="546100" cy="263525"/>
            <a:chOff x="1580" y="2457"/>
            <a:chExt cx="1754" cy="647"/>
          </a:xfrm>
        </p:grpSpPr>
        <p:sp>
          <p:nvSpPr>
            <p:cNvPr id="10" name="Rectangle 22"/>
            <p:cNvSpPr>
              <a:spLocks noChangeAspect="1" noChangeArrowheads="1"/>
            </p:cNvSpPr>
            <p:nvPr/>
          </p:nvSpPr>
          <p:spPr bwMode="auto">
            <a:xfrm>
              <a:off x="1580" y="2476"/>
              <a:ext cx="112" cy="612"/>
            </a:xfrm>
            <a:prstGeom prst="rect">
              <a:avLst/>
            </a:prstGeom>
            <a:solidFill>
              <a:srgbClr val="2E60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23"/>
            <p:cNvSpPr>
              <a:spLocks noChangeAspect="1"/>
            </p:cNvSpPr>
            <p:nvPr/>
          </p:nvSpPr>
          <p:spPr bwMode="auto">
            <a:xfrm>
              <a:off x="1769" y="2457"/>
              <a:ext cx="617" cy="647"/>
            </a:xfrm>
            <a:custGeom>
              <a:avLst/>
              <a:gdLst/>
              <a:ahLst/>
              <a:cxnLst>
                <a:cxn ang="0">
                  <a:pos x="341" y="4"/>
                </a:cxn>
                <a:cxn ang="0">
                  <a:pos x="416" y="18"/>
                </a:cxn>
                <a:cxn ang="0">
                  <a:pos x="469" y="47"/>
                </a:cxn>
                <a:cxn ang="0">
                  <a:pos x="523" y="89"/>
                </a:cxn>
                <a:cxn ang="0">
                  <a:pos x="569" y="154"/>
                </a:cxn>
                <a:cxn ang="0">
                  <a:pos x="459" y="193"/>
                </a:cxn>
                <a:cxn ang="0">
                  <a:pos x="434" y="157"/>
                </a:cxn>
                <a:cxn ang="0">
                  <a:pos x="395" y="132"/>
                </a:cxn>
                <a:cxn ang="0">
                  <a:pos x="356" y="114"/>
                </a:cxn>
                <a:cxn ang="0">
                  <a:pos x="313" y="111"/>
                </a:cxn>
                <a:cxn ang="0">
                  <a:pos x="295" y="111"/>
                </a:cxn>
                <a:cxn ang="0">
                  <a:pos x="249" y="122"/>
                </a:cxn>
                <a:cxn ang="0">
                  <a:pos x="203" y="143"/>
                </a:cxn>
                <a:cxn ang="0">
                  <a:pos x="163" y="175"/>
                </a:cxn>
                <a:cxn ang="0">
                  <a:pos x="135" y="215"/>
                </a:cxn>
                <a:cxn ang="0">
                  <a:pos x="114" y="265"/>
                </a:cxn>
                <a:cxn ang="0">
                  <a:pos x="107" y="315"/>
                </a:cxn>
                <a:cxn ang="0">
                  <a:pos x="117" y="379"/>
                </a:cxn>
                <a:cxn ang="0">
                  <a:pos x="139" y="432"/>
                </a:cxn>
                <a:cxn ang="0">
                  <a:pos x="171" y="475"/>
                </a:cxn>
                <a:cxn ang="0">
                  <a:pos x="213" y="508"/>
                </a:cxn>
                <a:cxn ang="0">
                  <a:pos x="260" y="529"/>
                </a:cxn>
                <a:cxn ang="0">
                  <a:pos x="309" y="536"/>
                </a:cxn>
                <a:cxn ang="0">
                  <a:pos x="359" y="529"/>
                </a:cxn>
                <a:cxn ang="0">
                  <a:pos x="409" y="508"/>
                </a:cxn>
                <a:cxn ang="0">
                  <a:pos x="452" y="472"/>
                </a:cxn>
                <a:cxn ang="0">
                  <a:pos x="484" y="425"/>
                </a:cxn>
                <a:cxn ang="0">
                  <a:pos x="245" y="322"/>
                </a:cxn>
                <a:cxn ang="0">
                  <a:pos x="615" y="354"/>
                </a:cxn>
                <a:cxn ang="0">
                  <a:pos x="605" y="415"/>
                </a:cxn>
                <a:cxn ang="0">
                  <a:pos x="583" y="475"/>
                </a:cxn>
                <a:cxn ang="0">
                  <a:pos x="551" y="529"/>
                </a:cxn>
                <a:cxn ang="0">
                  <a:pos x="509" y="572"/>
                </a:cxn>
                <a:cxn ang="0">
                  <a:pos x="459" y="608"/>
                </a:cxn>
                <a:cxn ang="0">
                  <a:pos x="405" y="633"/>
                </a:cxn>
                <a:cxn ang="0">
                  <a:pos x="345" y="643"/>
                </a:cxn>
                <a:cxn ang="0">
                  <a:pos x="270" y="643"/>
                </a:cxn>
                <a:cxn ang="0">
                  <a:pos x="192" y="625"/>
                </a:cxn>
                <a:cxn ang="0">
                  <a:pos x="121" y="583"/>
                </a:cxn>
                <a:cxn ang="0">
                  <a:pos x="64" y="525"/>
                </a:cxn>
                <a:cxn ang="0">
                  <a:pos x="25" y="450"/>
                </a:cxn>
                <a:cxn ang="0">
                  <a:pos x="0" y="372"/>
                </a:cxn>
                <a:cxn ang="0">
                  <a:pos x="0" y="325"/>
                </a:cxn>
                <a:cxn ang="0">
                  <a:pos x="3" y="290"/>
                </a:cxn>
                <a:cxn ang="0">
                  <a:pos x="14" y="229"/>
                </a:cxn>
                <a:cxn ang="0">
                  <a:pos x="39" y="172"/>
                </a:cxn>
                <a:cxn ang="0">
                  <a:pos x="71" y="122"/>
                </a:cxn>
                <a:cxn ang="0">
                  <a:pos x="114" y="75"/>
                </a:cxn>
                <a:cxn ang="0">
                  <a:pos x="160" y="39"/>
                </a:cxn>
                <a:cxn ang="0">
                  <a:pos x="213" y="14"/>
                </a:cxn>
                <a:cxn ang="0">
                  <a:pos x="267" y="0"/>
                </a:cxn>
              </a:cxnLst>
              <a:rect l="0" t="0" r="r" b="b"/>
              <a:pathLst>
                <a:path w="619" h="647">
                  <a:moveTo>
                    <a:pt x="295" y="0"/>
                  </a:moveTo>
                  <a:lnTo>
                    <a:pt x="341" y="4"/>
                  </a:lnTo>
                  <a:lnTo>
                    <a:pt x="391" y="11"/>
                  </a:lnTo>
                  <a:lnTo>
                    <a:pt x="416" y="18"/>
                  </a:lnTo>
                  <a:lnTo>
                    <a:pt x="441" y="32"/>
                  </a:lnTo>
                  <a:lnTo>
                    <a:pt x="469" y="47"/>
                  </a:lnTo>
                  <a:lnTo>
                    <a:pt x="498" y="68"/>
                  </a:lnTo>
                  <a:lnTo>
                    <a:pt x="523" y="89"/>
                  </a:lnTo>
                  <a:lnTo>
                    <a:pt x="548" y="118"/>
                  </a:lnTo>
                  <a:lnTo>
                    <a:pt x="569" y="154"/>
                  </a:lnTo>
                  <a:lnTo>
                    <a:pt x="587" y="193"/>
                  </a:lnTo>
                  <a:lnTo>
                    <a:pt x="459" y="193"/>
                  </a:lnTo>
                  <a:lnTo>
                    <a:pt x="448" y="175"/>
                  </a:lnTo>
                  <a:lnTo>
                    <a:pt x="434" y="157"/>
                  </a:lnTo>
                  <a:lnTo>
                    <a:pt x="416" y="143"/>
                  </a:lnTo>
                  <a:lnTo>
                    <a:pt x="395" y="132"/>
                  </a:lnTo>
                  <a:lnTo>
                    <a:pt x="377" y="122"/>
                  </a:lnTo>
                  <a:lnTo>
                    <a:pt x="356" y="114"/>
                  </a:lnTo>
                  <a:lnTo>
                    <a:pt x="334" y="111"/>
                  </a:lnTo>
                  <a:lnTo>
                    <a:pt x="313" y="111"/>
                  </a:lnTo>
                  <a:lnTo>
                    <a:pt x="302" y="111"/>
                  </a:lnTo>
                  <a:lnTo>
                    <a:pt x="295" y="111"/>
                  </a:lnTo>
                  <a:lnTo>
                    <a:pt x="270" y="114"/>
                  </a:lnTo>
                  <a:lnTo>
                    <a:pt x="249" y="122"/>
                  </a:lnTo>
                  <a:lnTo>
                    <a:pt x="224" y="129"/>
                  </a:lnTo>
                  <a:lnTo>
                    <a:pt x="203" y="143"/>
                  </a:lnTo>
                  <a:lnTo>
                    <a:pt x="181" y="157"/>
                  </a:lnTo>
                  <a:lnTo>
                    <a:pt x="163" y="175"/>
                  </a:lnTo>
                  <a:lnTo>
                    <a:pt x="149" y="193"/>
                  </a:lnTo>
                  <a:lnTo>
                    <a:pt x="135" y="215"/>
                  </a:lnTo>
                  <a:lnTo>
                    <a:pt x="124" y="240"/>
                  </a:lnTo>
                  <a:lnTo>
                    <a:pt x="114" y="265"/>
                  </a:lnTo>
                  <a:lnTo>
                    <a:pt x="110" y="290"/>
                  </a:lnTo>
                  <a:lnTo>
                    <a:pt x="107" y="315"/>
                  </a:lnTo>
                  <a:lnTo>
                    <a:pt x="110" y="350"/>
                  </a:lnTo>
                  <a:lnTo>
                    <a:pt x="117" y="379"/>
                  </a:lnTo>
                  <a:lnTo>
                    <a:pt x="124" y="407"/>
                  </a:lnTo>
                  <a:lnTo>
                    <a:pt x="139" y="432"/>
                  </a:lnTo>
                  <a:lnTo>
                    <a:pt x="153" y="457"/>
                  </a:lnTo>
                  <a:lnTo>
                    <a:pt x="171" y="475"/>
                  </a:lnTo>
                  <a:lnTo>
                    <a:pt x="188" y="493"/>
                  </a:lnTo>
                  <a:lnTo>
                    <a:pt x="213" y="508"/>
                  </a:lnTo>
                  <a:lnTo>
                    <a:pt x="235" y="518"/>
                  </a:lnTo>
                  <a:lnTo>
                    <a:pt x="260" y="529"/>
                  </a:lnTo>
                  <a:lnTo>
                    <a:pt x="284" y="533"/>
                  </a:lnTo>
                  <a:lnTo>
                    <a:pt x="309" y="536"/>
                  </a:lnTo>
                  <a:lnTo>
                    <a:pt x="334" y="533"/>
                  </a:lnTo>
                  <a:lnTo>
                    <a:pt x="359" y="529"/>
                  </a:lnTo>
                  <a:lnTo>
                    <a:pt x="384" y="518"/>
                  </a:lnTo>
                  <a:lnTo>
                    <a:pt x="409" y="508"/>
                  </a:lnTo>
                  <a:lnTo>
                    <a:pt x="434" y="493"/>
                  </a:lnTo>
                  <a:lnTo>
                    <a:pt x="452" y="472"/>
                  </a:lnTo>
                  <a:lnTo>
                    <a:pt x="469" y="450"/>
                  </a:lnTo>
                  <a:lnTo>
                    <a:pt x="484" y="425"/>
                  </a:lnTo>
                  <a:lnTo>
                    <a:pt x="245" y="425"/>
                  </a:lnTo>
                  <a:lnTo>
                    <a:pt x="245" y="322"/>
                  </a:lnTo>
                  <a:lnTo>
                    <a:pt x="619" y="322"/>
                  </a:lnTo>
                  <a:lnTo>
                    <a:pt x="615" y="354"/>
                  </a:lnTo>
                  <a:lnTo>
                    <a:pt x="612" y="386"/>
                  </a:lnTo>
                  <a:lnTo>
                    <a:pt x="605" y="415"/>
                  </a:lnTo>
                  <a:lnTo>
                    <a:pt x="594" y="447"/>
                  </a:lnTo>
                  <a:lnTo>
                    <a:pt x="583" y="475"/>
                  </a:lnTo>
                  <a:lnTo>
                    <a:pt x="569" y="500"/>
                  </a:lnTo>
                  <a:lnTo>
                    <a:pt x="551" y="529"/>
                  </a:lnTo>
                  <a:lnTo>
                    <a:pt x="530" y="550"/>
                  </a:lnTo>
                  <a:lnTo>
                    <a:pt x="509" y="572"/>
                  </a:lnTo>
                  <a:lnTo>
                    <a:pt x="487" y="593"/>
                  </a:lnTo>
                  <a:lnTo>
                    <a:pt x="459" y="608"/>
                  </a:lnTo>
                  <a:lnTo>
                    <a:pt x="434" y="622"/>
                  </a:lnTo>
                  <a:lnTo>
                    <a:pt x="405" y="633"/>
                  </a:lnTo>
                  <a:lnTo>
                    <a:pt x="373" y="640"/>
                  </a:lnTo>
                  <a:lnTo>
                    <a:pt x="345" y="643"/>
                  </a:lnTo>
                  <a:lnTo>
                    <a:pt x="313" y="647"/>
                  </a:lnTo>
                  <a:lnTo>
                    <a:pt x="270" y="643"/>
                  </a:lnTo>
                  <a:lnTo>
                    <a:pt x="231" y="636"/>
                  </a:lnTo>
                  <a:lnTo>
                    <a:pt x="192" y="625"/>
                  </a:lnTo>
                  <a:lnTo>
                    <a:pt x="153" y="608"/>
                  </a:lnTo>
                  <a:lnTo>
                    <a:pt x="121" y="583"/>
                  </a:lnTo>
                  <a:lnTo>
                    <a:pt x="89" y="554"/>
                  </a:lnTo>
                  <a:lnTo>
                    <a:pt x="64" y="525"/>
                  </a:lnTo>
                  <a:lnTo>
                    <a:pt x="42" y="490"/>
                  </a:lnTo>
                  <a:lnTo>
                    <a:pt x="25" y="450"/>
                  </a:lnTo>
                  <a:lnTo>
                    <a:pt x="10" y="415"/>
                  </a:lnTo>
                  <a:lnTo>
                    <a:pt x="0" y="372"/>
                  </a:lnTo>
                  <a:lnTo>
                    <a:pt x="0" y="332"/>
                  </a:lnTo>
                  <a:lnTo>
                    <a:pt x="0" y="325"/>
                  </a:lnTo>
                  <a:lnTo>
                    <a:pt x="0" y="322"/>
                  </a:lnTo>
                  <a:lnTo>
                    <a:pt x="3" y="290"/>
                  </a:lnTo>
                  <a:lnTo>
                    <a:pt x="7" y="257"/>
                  </a:lnTo>
                  <a:lnTo>
                    <a:pt x="14" y="229"/>
                  </a:lnTo>
                  <a:lnTo>
                    <a:pt x="25" y="197"/>
                  </a:lnTo>
                  <a:lnTo>
                    <a:pt x="39" y="172"/>
                  </a:lnTo>
                  <a:lnTo>
                    <a:pt x="57" y="143"/>
                  </a:lnTo>
                  <a:lnTo>
                    <a:pt x="71" y="122"/>
                  </a:lnTo>
                  <a:lnTo>
                    <a:pt x="92" y="97"/>
                  </a:lnTo>
                  <a:lnTo>
                    <a:pt x="114" y="75"/>
                  </a:lnTo>
                  <a:lnTo>
                    <a:pt x="135" y="57"/>
                  </a:lnTo>
                  <a:lnTo>
                    <a:pt x="160" y="39"/>
                  </a:lnTo>
                  <a:lnTo>
                    <a:pt x="185" y="25"/>
                  </a:lnTo>
                  <a:lnTo>
                    <a:pt x="213" y="14"/>
                  </a:lnTo>
                  <a:lnTo>
                    <a:pt x="238" y="7"/>
                  </a:lnTo>
                  <a:lnTo>
                    <a:pt x="267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2E6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24"/>
            <p:cNvSpPr>
              <a:spLocks noChangeAspect="1"/>
            </p:cNvSpPr>
            <p:nvPr/>
          </p:nvSpPr>
          <p:spPr bwMode="auto">
            <a:xfrm>
              <a:off x="3018" y="2722"/>
              <a:ext cx="316" cy="3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" y="0"/>
                </a:cxn>
                <a:cxn ang="0">
                  <a:pos x="309" y="114"/>
                </a:cxn>
                <a:cxn ang="0">
                  <a:pos x="110" y="114"/>
                </a:cxn>
                <a:cxn ang="0">
                  <a:pos x="110" y="260"/>
                </a:cxn>
                <a:cxn ang="0">
                  <a:pos x="316" y="260"/>
                </a:cxn>
                <a:cxn ang="0">
                  <a:pos x="316" y="368"/>
                </a:cxn>
                <a:cxn ang="0">
                  <a:pos x="0" y="368"/>
                </a:cxn>
                <a:cxn ang="0">
                  <a:pos x="0" y="0"/>
                </a:cxn>
              </a:cxnLst>
              <a:rect l="0" t="0" r="r" b="b"/>
              <a:pathLst>
                <a:path w="316" h="368">
                  <a:moveTo>
                    <a:pt x="0" y="0"/>
                  </a:moveTo>
                  <a:lnTo>
                    <a:pt x="309" y="0"/>
                  </a:lnTo>
                  <a:lnTo>
                    <a:pt x="309" y="114"/>
                  </a:lnTo>
                  <a:lnTo>
                    <a:pt x="110" y="114"/>
                  </a:lnTo>
                  <a:lnTo>
                    <a:pt x="110" y="260"/>
                  </a:lnTo>
                  <a:lnTo>
                    <a:pt x="316" y="260"/>
                  </a:lnTo>
                  <a:lnTo>
                    <a:pt x="316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6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Freeform 25"/>
            <p:cNvSpPr>
              <a:spLocks noChangeAspect="1"/>
            </p:cNvSpPr>
            <p:nvPr/>
          </p:nvSpPr>
          <p:spPr bwMode="auto">
            <a:xfrm>
              <a:off x="2350" y="2480"/>
              <a:ext cx="546" cy="612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0" y="614"/>
                </a:cxn>
                <a:cxn ang="0">
                  <a:pos x="106" y="614"/>
                </a:cxn>
                <a:cxn ang="0">
                  <a:pos x="270" y="200"/>
                </a:cxn>
                <a:cxn ang="0">
                  <a:pos x="455" y="614"/>
                </a:cxn>
                <a:cxn ang="0">
                  <a:pos x="548" y="611"/>
                </a:cxn>
                <a:cxn ang="0">
                  <a:pos x="274" y="0"/>
                </a:cxn>
              </a:cxnLst>
              <a:rect l="0" t="0" r="r" b="b"/>
              <a:pathLst>
                <a:path w="548" h="614">
                  <a:moveTo>
                    <a:pt x="274" y="0"/>
                  </a:moveTo>
                  <a:lnTo>
                    <a:pt x="0" y="614"/>
                  </a:lnTo>
                  <a:lnTo>
                    <a:pt x="106" y="614"/>
                  </a:lnTo>
                  <a:lnTo>
                    <a:pt x="270" y="200"/>
                  </a:lnTo>
                  <a:lnTo>
                    <a:pt x="455" y="614"/>
                  </a:lnTo>
                  <a:lnTo>
                    <a:pt x="548" y="611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2E6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Rectangle 26"/>
            <p:cNvSpPr>
              <a:spLocks noChangeAspect="1" noChangeArrowheads="1"/>
            </p:cNvSpPr>
            <p:nvPr/>
          </p:nvSpPr>
          <p:spPr bwMode="auto">
            <a:xfrm>
              <a:off x="3018" y="2476"/>
              <a:ext cx="311" cy="109"/>
            </a:xfrm>
            <a:prstGeom prst="rect">
              <a:avLst/>
            </a:prstGeom>
            <a:solidFill>
              <a:srgbClr val="2E60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Freeform 27"/>
            <p:cNvSpPr>
              <a:spLocks noChangeAspect="1"/>
            </p:cNvSpPr>
            <p:nvPr/>
          </p:nvSpPr>
          <p:spPr bwMode="auto">
            <a:xfrm>
              <a:off x="2457" y="2613"/>
              <a:ext cx="525" cy="491"/>
            </a:xfrm>
            <a:custGeom>
              <a:avLst/>
              <a:gdLst/>
              <a:ahLst/>
              <a:cxnLst>
                <a:cxn ang="0">
                  <a:pos x="11" y="261"/>
                </a:cxn>
                <a:cxn ang="0">
                  <a:pos x="29" y="246"/>
                </a:cxn>
                <a:cxn ang="0">
                  <a:pos x="47" y="232"/>
                </a:cxn>
                <a:cxn ang="0">
                  <a:pos x="68" y="225"/>
                </a:cxn>
                <a:cxn ang="0">
                  <a:pos x="89" y="221"/>
                </a:cxn>
                <a:cxn ang="0">
                  <a:pos x="97" y="261"/>
                </a:cxn>
                <a:cxn ang="0">
                  <a:pos x="104" y="300"/>
                </a:cxn>
                <a:cxn ang="0">
                  <a:pos x="114" y="339"/>
                </a:cxn>
                <a:cxn ang="0">
                  <a:pos x="121" y="379"/>
                </a:cxn>
                <a:cxn ang="0">
                  <a:pos x="153" y="321"/>
                </a:cxn>
                <a:cxn ang="0">
                  <a:pos x="189" y="268"/>
                </a:cxn>
                <a:cxn ang="0">
                  <a:pos x="225" y="214"/>
                </a:cxn>
                <a:cxn ang="0">
                  <a:pos x="267" y="164"/>
                </a:cxn>
                <a:cxn ang="0">
                  <a:pos x="314" y="114"/>
                </a:cxn>
                <a:cxn ang="0">
                  <a:pos x="360" y="71"/>
                </a:cxn>
                <a:cxn ang="0">
                  <a:pos x="385" y="53"/>
                </a:cxn>
                <a:cxn ang="0">
                  <a:pos x="413" y="32"/>
                </a:cxn>
                <a:cxn ang="0">
                  <a:pos x="442" y="18"/>
                </a:cxn>
                <a:cxn ang="0">
                  <a:pos x="470" y="0"/>
                </a:cxn>
                <a:cxn ang="0">
                  <a:pos x="527" y="0"/>
                </a:cxn>
                <a:cxn ang="0">
                  <a:pos x="499" y="11"/>
                </a:cxn>
                <a:cxn ang="0">
                  <a:pos x="474" y="28"/>
                </a:cxn>
                <a:cxn ang="0">
                  <a:pos x="445" y="50"/>
                </a:cxn>
                <a:cxn ang="0">
                  <a:pos x="420" y="75"/>
                </a:cxn>
                <a:cxn ang="0">
                  <a:pos x="392" y="103"/>
                </a:cxn>
                <a:cxn ang="0">
                  <a:pos x="363" y="136"/>
                </a:cxn>
                <a:cxn ang="0">
                  <a:pos x="338" y="168"/>
                </a:cxn>
                <a:cxn ang="0">
                  <a:pos x="314" y="207"/>
                </a:cxn>
                <a:cxn ang="0">
                  <a:pos x="264" y="282"/>
                </a:cxn>
                <a:cxn ang="0">
                  <a:pos x="225" y="357"/>
                </a:cxn>
                <a:cxn ang="0">
                  <a:pos x="193" y="425"/>
                </a:cxn>
                <a:cxn ang="0">
                  <a:pos x="175" y="486"/>
                </a:cxn>
                <a:cxn ang="0">
                  <a:pos x="157" y="489"/>
                </a:cxn>
                <a:cxn ang="0">
                  <a:pos x="139" y="493"/>
                </a:cxn>
                <a:cxn ang="0">
                  <a:pos x="121" y="493"/>
                </a:cxn>
                <a:cxn ang="0">
                  <a:pos x="104" y="493"/>
                </a:cxn>
                <a:cxn ang="0">
                  <a:pos x="54" y="400"/>
                </a:cxn>
                <a:cxn ang="0">
                  <a:pos x="18" y="339"/>
                </a:cxn>
                <a:cxn ang="0">
                  <a:pos x="8" y="314"/>
                </a:cxn>
                <a:cxn ang="0">
                  <a:pos x="0" y="296"/>
                </a:cxn>
                <a:cxn ang="0">
                  <a:pos x="0" y="286"/>
                </a:cxn>
                <a:cxn ang="0">
                  <a:pos x="4" y="278"/>
                </a:cxn>
                <a:cxn ang="0">
                  <a:pos x="8" y="271"/>
                </a:cxn>
                <a:cxn ang="0">
                  <a:pos x="11" y="261"/>
                </a:cxn>
              </a:cxnLst>
              <a:rect l="0" t="0" r="r" b="b"/>
              <a:pathLst>
                <a:path w="527" h="493">
                  <a:moveTo>
                    <a:pt x="11" y="261"/>
                  </a:moveTo>
                  <a:lnTo>
                    <a:pt x="29" y="246"/>
                  </a:lnTo>
                  <a:lnTo>
                    <a:pt x="47" y="232"/>
                  </a:lnTo>
                  <a:lnTo>
                    <a:pt x="68" y="225"/>
                  </a:lnTo>
                  <a:lnTo>
                    <a:pt x="89" y="221"/>
                  </a:lnTo>
                  <a:lnTo>
                    <a:pt x="97" y="261"/>
                  </a:lnTo>
                  <a:lnTo>
                    <a:pt x="104" y="300"/>
                  </a:lnTo>
                  <a:lnTo>
                    <a:pt x="114" y="339"/>
                  </a:lnTo>
                  <a:lnTo>
                    <a:pt x="121" y="379"/>
                  </a:lnTo>
                  <a:lnTo>
                    <a:pt x="153" y="321"/>
                  </a:lnTo>
                  <a:lnTo>
                    <a:pt x="189" y="268"/>
                  </a:lnTo>
                  <a:lnTo>
                    <a:pt x="225" y="214"/>
                  </a:lnTo>
                  <a:lnTo>
                    <a:pt x="267" y="164"/>
                  </a:lnTo>
                  <a:lnTo>
                    <a:pt x="314" y="114"/>
                  </a:lnTo>
                  <a:lnTo>
                    <a:pt x="360" y="71"/>
                  </a:lnTo>
                  <a:lnTo>
                    <a:pt x="385" y="53"/>
                  </a:lnTo>
                  <a:lnTo>
                    <a:pt x="413" y="32"/>
                  </a:lnTo>
                  <a:lnTo>
                    <a:pt x="442" y="18"/>
                  </a:lnTo>
                  <a:lnTo>
                    <a:pt x="470" y="0"/>
                  </a:lnTo>
                  <a:lnTo>
                    <a:pt x="527" y="0"/>
                  </a:lnTo>
                  <a:lnTo>
                    <a:pt x="499" y="11"/>
                  </a:lnTo>
                  <a:lnTo>
                    <a:pt x="474" y="28"/>
                  </a:lnTo>
                  <a:lnTo>
                    <a:pt x="445" y="50"/>
                  </a:lnTo>
                  <a:lnTo>
                    <a:pt x="420" y="75"/>
                  </a:lnTo>
                  <a:lnTo>
                    <a:pt x="392" y="103"/>
                  </a:lnTo>
                  <a:lnTo>
                    <a:pt x="363" y="136"/>
                  </a:lnTo>
                  <a:lnTo>
                    <a:pt x="338" y="168"/>
                  </a:lnTo>
                  <a:lnTo>
                    <a:pt x="314" y="207"/>
                  </a:lnTo>
                  <a:lnTo>
                    <a:pt x="264" y="282"/>
                  </a:lnTo>
                  <a:lnTo>
                    <a:pt x="225" y="357"/>
                  </a:lnTo>
                  <a:lnTo>
                    <a:pt x="193" y="425"/>
                  </a:lnTo>
                  <a:lnTo>
                    <a:pt x="175" y="486"/>
                  </a:lnTo>
                  <a:lnTo>
                    <a:pt x="157" y="489"/>
                  </a:lnTo>
                  <a:lnTo>
                    <a:pt x="139" y="493"/>
                  </a:lnTo>
                  <a:lnTo>
                    <a:pt x="121" y="493"/>
                  </a:lnTo>
                  <a:lnTo>
                    <a:pt x="104" y="493"/>
                  </a:lnTo>
                  <a:lnTo>
                    <a:pt x="54" y="400"/>
                  </a:lnTo>
                  <a:lnTo>
                    <a:pt x="18" y="339"/>
                  </a:lnTo>
                  <a:lnTo>
                    <a:pt x="8" y="314"/>
                  </a:lnTo>
                  <a:lnTo>
                    <a:pt x="0" y="296"/>
                  </a:lnTo>
                  <a:lnTo>
                    <a:pt x="0" y="286"/>
                  </a:lnTo>
                  <a:lnTo>
                    <a:pt x="4" y="278"/>
                  </a:lnTo>
                  <a:lnTo>
                    <a:pt x="8" y="271"/>
                  </a:lnTo>
                  <a:lnTo>
                    <a:pt x="11" y="261"/>
                  </a:lnTo>
                  <a:close/>
                </a:path>
              </a:pathLst>
            </a:custGeom>
            <a:solidFill>
              <a:srgbClr val="DC36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2463503" y="500038"/>
            <a:ext cx="668337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s-ES" sz="400" dirty="0">
                <a:solidFill>
                  <a:srgbClr val="1F1A17"/>
                </a:solidFill>
                <a:latin typeface="Arial Narrow" pitchFamily="34" charset="0"/>
              </a:rPr>
              <a:t>INTERVENCIÓN GENERAL DE LA</a:t>
            </a:r>
          </a:p>
          <a:p>
            <a:pPr>
              <a:defRPr/>
            </a:pPr>
            <a:r>
              <a:rPr lang="es-ES" sz="400" dirty="0">
                <a:solidFill>
                  <a:srgbClr val="1F1A17"/>
                </a:solidFill>
                <a:latin typeface="Arial Narrow" pitchFamily="34" charset="0"/>
              </a:rPr>
              <a:t>ADMINISTRACIÓN DEL ESTADO</a:t>
            </a:r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6" y="43763"/>
            <a:ext cx="2423160" cy="658368"/>
          </a:xfrm>
          <a:prstGeom prst="rect">
            <a:avLst/>
          </a:prstGeom>
        </p:spPr>
      </p:pic>
      <p:sp>
        <p:nvSpPr>
          <p:cNvPr id="18" name="Marcador de título 17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880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814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Control de segundo nivel.</a:t>
            </a:r>
            <a:br>
              <a:rPr lang="es-ES" dirty="0" smtClean="0"/>
            </a:br>
            <a:r>
              <a:rPr lang="es-ES" dirty="0" smtClean="0"/>
              <a:t>Autoridad de Auditoría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814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1. ¿Por qué tantos controles?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10597" y="3968775"/>
            <a:ext cx="77841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/>
              <a:t>2</a:t>
            </a:r>
            <a:r>
              <a:rPr lang="es-ES" sz="4000" dirty="0" smtClean="0"/>
              <a:t>. ¿A quién controla la Autoridad de Auditoría?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3538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El método de muestreo no estadístico cubrirá como mínimo:</a:t>
            </a:r>
          </a:p>
          <a:p>
            <a:r>
              <a:rPr lang="es-ES" dirty="0" smtClean="0"/>
              <a:t>El </a:t>
            </a:r>
            <a:r>
              <a:rPr lang="es-ES" b="1" dirty="0" smtClean="0"/>
              <a:t>5% de las operaciones </a:t>
            </a:r>
            <a:r>
              <a:rPr lang="es-ES" dirty="0" smtClean="0"/>
              <a:t>para las que se haya declarado un gasto a la Comisión durante un ejercicio contable (01/07 a 30/06), y </a:t>
            </a:r>
          </a:p>
          <a:p>
            <a:r>
              <a:rPr lang="es-ES" dirty="0" smtClean="0"/>
              <a:t>el </a:t>
            </a:r>
            <a:r>
              <a:rPr lang="es-ES" b="1" dirty="0" smtClean="0"/>
              <a:t>10% del gasto </a:t>
            </a:r>
            <a:r>
              <a:rPr lang="es-ES" dirty="0" smtClean="0"/>
              <a:t>que se haya declarado a la Comisión durante un ejercicio contable.</a:t>
            </a:r>
          </a:p>
          <a:p>
            <a:pPr marL="0" indent="0">
              <a:buNone/>
            </a:pPr>
            <a:r>
              <a:rPr lang="es-ES" dirty="0" smtClean="0"/>
              <a:t>EGESIF 16-0014-41 (20/01/17) Guía sobre métodos de muestreo para AA (apdo. 6.5 CTE).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Muestra representativa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676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1. ¿Por qué tantos controles?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16404" y="3717032"/>
            <a:ext cx="777830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3. ¿Qué revisa la Autoridad de Auditoría en las auditorías de operaciones?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7455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Debe llevarse a cabo sobre la base de los </a:t>
            </a:r>
            <a:r>
              <a:rPr lang="es-ES" b="1" dirty="0" smtClean="0"/>
              <a:t>documentos justificativos </a:t>
            </a:r>
            <a:r>
              <a:rPr lang="es-ES" dirty="0" smtClean="0"/>
              <a:t>que constituyen la pista de auditoría para verificar:</a:t>
            </a:r>
          </a:p>
          <a:p>
            <a:pPr lvl="1"/>
            <a:r>
              <a:rPr lang="es-ES" dirty="0" smtClean="0"/>
              <a:t>la legalidad y regularidad del gasto declarado a la Comisión</a:t>
            </a:r>
          </a:p>
          <a:p>
            <a:pPr lvl="1"/>
            <a:r>
              <a:rPr lang="es-ES" dirty="0" smtClean="0"/>
              <a:t>que se ha abonado la contribución pública al beneficiario</a:t>
            </a:r>
          </a:p>
          <a:p>
            <a:pPr lvl="1"/>
            <a:r>
              <a:rPr lang="es-ES" dirty="0" smtClean="0"/>
              <a:t>la precisión e integridad del gasto correspondiente registrado por la Autoridad de Certificación en el sistema contable y la reconciliación de la pista de auditoría a todos los niveles.</a:t>
            </a:r>
          </a:p>
          <a:p>
            <a:r>
              <a:rPr lang="es-ES" dirty="0" smtClean="0"/>
              <a:t>En </a:t>
            </a:r>
            <a:r>
              <a:rPr lang="es-ES" dirty="0"/>
              <a:t>su caso, incluirá la verificación </a:t>
            </a:r>
            <a:r>
              <a:rPr lang="es-ES" i="1" dirty="0"/>
              <a:t>in situ</a:t>
            </a:r>
            <a:r>
              <a:rPr lang="es-ES" dirty="0"/>
              <a:t> de la ejecución física de la </a:t>
            </a:r>
            <a:r>
              <a:rPr lang="es-ES" dirty="0" smtClean="0"/>
              <a:t>operación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Auditoría de operaciones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44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16832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Alcance de la auditoría de operaciones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0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dirty="0"/>
              <a:t>INICIO</a:t>
            </a:r>
            <a:endParaRPr lang="es-ES" dirty="0"/>
          </a:p>
          <a:p>
            <a:r>
              <a:rPr lang="es-ES" dirty="0" smtClean="0"/>
              <a:t>La Secretaría Conjunta, en nombre de la AA, comunicará inicialmente, a </a:t>
            </a:r>
            <a:r>
              <a:rPr lang="es-ES" dirty="0"/>
              <a:t>la entidad objeto de control </a:t>
            </a:r>
            <a:r>
              <a:rPr lang="es-ES" dirty="0" smtClean="0"/>
              <a:t>la realización del mismo y quién lo hará. 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EJECUCIÓN </a:t>
            </a:r>
            <a:r>
              <a:rPr lang="es-ES" b="1" dirty="0"/>
              <a:t>DEL CONTROL</a:t>
            </a:r>
            <a:endParaRPr lang="es-ES" dirty="0"/>
          </a:p>
          <a:p>
            <a:r>
              <a:rPr lang="es-ES" dirty="0"/>
              <a:t>Se realizarán las pruebas incluidas en el programa de </a:t>
            </a:r>
            <a:r>
              <a:rPr lang="es-ES" dirty="0" smtClean="0"/>
              <a:t>trabajo – manual de auditoría de la AA y </a:t>
            </a:r>
            <a:r>
              <a:rPr lang="es-ES" dirty="0"/>
              <a:t>todas aquellas que se estimen oportunas para obtener una </a:t>
            </a:r>
            <a:r>
              <a:rPr lang="es-ES" b="1" dirty="0"/>
              <a:t>evidencia suficiente, pertinente y válida. </a:t>
            </a:r>
          </a:p>
          <a:p>
            <a:r>
              <a:rPr lang="es-ES_tradnl" dirty="0" smtClean="0"/>
              <a:t>Son controles realizados por firmas </a:t>
            </a:r>
            <a:r>
              <a:rPr lang="es-ES_tradnl" dirty="0"/>
              <a:t>de auditoría </a:t>
            </a:r>
            <a:r>
              <a:rPr lang="es-ES_tradnl" dirty="0" smtClean="0"/>
              <a:t>privadas, la </a:t>
            </a:r>
            <a:r>
              <a:rPr lang="es-ES_tradnl" dirty="0"/>
              <a:t>responsabilidad de la dirección y supervisión de las auditorías contratadas </a:t>
            </a:r>
            <a:r>
              <a:rPr lang="es-ES_tradnl" dirty="0" smtClean="0"/>
              <a:t>corresponde </a:t>
            </a:r>
            <a:r>
              <a:rPr lang="es-ES_tradnl" dirty="0"/>
              <a:t>a la </a:t>
            </a:r>
            <a:r>
              <a:rPr lang="es-ES_tradnl" dirty="0" smtClean="0"/>
              <a:t>Autoridad </a:t>
            </a:r>
            <a:r>
              <a:rPr lang="es-ES_tradnl" dirty="0"/>
              <a:t>de </a:t>
            </a:r>
            <a:r>
              <a:rPr lang="es-ES_tradnl" dirty="0" smtClean="0"/>
              <a:t>Auditoría </a:t>
            </a:r>
            <a:r>
              <a:rPr lang="es-ES_tradnl" dirty="0"/>
              <a:t>y al </a:t>
            </a:r>
            <a:r>
              <a:rPr lang="es-ES_tradnl" dirty="0" smtClean="0"/>
              <a:t>Grupo </a:t>
            </a:r>
            <a:r>
              <a:rPr lang="es-ES_tradnl" dirty="0"/>
              <a:t>de A</a:t>
            </a:r>
            <a:r>
              <a:rPr lang="es-ES_tradnl" dirty="0" smtClean="0"/>
              <a:t>uditores, que además podrá asistir a la ejecución del control.</a:t>
            </a:r>
          </a:p>
          <a:p>
            <a:r>
              <a:rPr lang="es-ES_tradnl" u="sng" dirty="0" smtClean="0"/>
              <a:t>POCTEP</a:t>
            </a:r>
            <a:r>
              <a:rPr lang="es-ES_tradnl" dirty="0" smtClean="0"/>
              <a:t>: Contrato anual.</a:t>
            </a:r>
            <a:endParaRPr lang="en-GB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Auditoría de operaciones – Procedimiento en POCTEP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2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/>
              <a:t>EMISIÓN DE INFORMES</a:t>
            </a:r>
          </a:p>
          <a:p>
            <a:r>
              <a:rPr lang="es-ES" b="1" dirty="0" smtClean="0"/>
              <a:t>Borrador </a:t>
            </a:r>
            <a:r>
              <a:rPr lang="es-ES" b="1" dirty="0"/>
              <a:t>o informe </a:t>
            </a:r>
            <a:r>
              <a:rPr lang="es-ES" b="1" dirty="0" smtClean="0"/>
              <a:t>provisional: </a:t>
            </a:r>
            <a:r>
              <a:rPr lang="es-ES_tradnl" dirty="0" smtClean="0"/>
              <a:t>Los </a:t>
            </a:r>
            <a:r>
              <a:rPr lang="es-ES_tradnl" dirty="0"/>
              <a:t>informes deberán contener los resultados y conclusiones de la auditoría con el suficiente grado de detalle, así como las </a:t>
            </a:r>
            <a:r>
              <a:rPr lang="es-ES_tradnl" dirty="0" smtClean="0"/>
              <a:t>recomendaciones. Se </a:t>
            </a:r>
            <a:r>
              <a:rPr lang="es-ES_tradnl" dirty="0"/>
              <a:t>remite al órgano </a:t>
            </a:r>
            <a:r>
              <a:rPr lang="es-ES_tradnl" dirty="0" smtClean="0"/>
              <a:t>controlado, entre otros.</a:t>
            </a:r>
            <a:endParaRPr lang="es-ES_tradnl" dirty="0"/>
          </a:p>
          <a:p>
            <a:r>
              <a:rPr lang="es-ES_tradnl" b="1" dirty="0"/>
              <a:t>Alegaciones</a:t>
            </a:r>
            <a:r>
              <a:rPr lang="es-ES_tradnl" dirty="0"/>
              <a:t>: se concede un plazo para que el órgano controlado pueda presentar </a:t>
            </a:r>
            <a:r>
              <a:rPr lang="es-ES_tradnl" dirty="0" smtClean="0"/>
              <a:t>alegaciones (</a:t>
            </a:r>
            <a:r>
              <a:rPr lang="es-ES_tradnl" b="1" dirty="0" smtClean="0">
                <a:solidFill>
                  <a:srgbClr val="FF0000"/>
                </a:solidFill>
              </a:rPr>
              <a:t>Novedades</a:t>
            </a:r>
            <a:r>
              <a:rPr lang="es-ES_tradnl" dirty="0" smtClean="0"/>
              <a:t>: 10 </a:t>
            </a:r>
            <a:r>
              <a:rPr lang="es-ES_tradnl" dirty="0" err="1" smtClean="0"/>
              <a:t>dd</a:t>
            </a:r>
            <a:r>
              <a:rPr lang="es-ES_tradnl" dirty="0" smtClean="0"/>
              <a:t> hábiles y favorable definitivo). </a:t>
            </a:r>
            <a:endParaRPr lang="es-ES_tradnl" dirty="0"/>
          </a:p>
          <a:p>
            <a:r>
              <a:rPr lang="es-ES_tradnl" b="1" dirty="0"/>
              <a:t>Informe definitivo</a:t>
            </a:r>
            <a:r>
              <a:rPr lang="es-ES_tradnl" dirty="0"/>
              <a:t>: se emite después de analizar y valorar las alegaciones </a:t>
            </a:r>
            <a:r>
              <a:rPr lang="es-ES_tradnl" dirty="0" smtClean="0"/>
              <a:t>presentadas y de haber sido validado por el miembro del </a:t>
            </a:r>
            <a:r>
              <a:rPr lang="es-ES_tradnl" dirty="0" err="1" smtClean="0"/>
              <a:t>GdA</a:t>
            </a:r>
            <a:r>
              <a:rPr lang="es-ES_tradnl" dirty="0" smtClean="0"/>
              <a:t>.</a:t>
            </a:r>
            <a:r>
              <a:rPr lang="es-ES_tradnl" dirty="0"/>
              <a:t> </a:t>
            </a:r>
            <a:r>
              <a:rPr lang="es-ES_tradnl" dirty="0" smtClean="0"/>
              <a:t>Se </a:t>
            </a:r>
            <a:r>
              <a:rPr lang="es-ES_tradnl" dirty="0"/>
              <a:t>remite al órgano </a:t>
            </a:r>
            <a:r>
              <a:rPr lang="es-ES_tradnl" dirty="0" smtClean="0"/>
              <a:t>controlado</a:t>
            </a:r>
            <a:r>
              <a:rPr lang="es-ES_tradnl" dirty="0"/>
              <a:t>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Auditoría de operaciones – Procedimiento en </a:t>
            </a:r>
            <a:r>
              <a:rPr lang="es-ES" dirty="0" smtClean="0"/>
              <a:t>POCTEP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332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/>
              <a:t>IRREGULARIDADES</a:t>
            </a:r>
          </a:p>
          <a:p>
            <a:r>
              <a:rPr lang="es-ES" dirty="0"/>
              <a:t>En los informes de control se </a:t>
            </a:r>
            <a:r>
              <a:rPr lang="es-ES" dirty="0" smtClean="0"/>
              <a:t>podrá </a:t>
            </a:r>
            <a:r>
              <a:rPr lang="es-ES" dirty="0"/>
              <a:t>de manifiesto las irregularidades detectadas, indicando la naturaleza de la incidencia y la cuantía que debe ser objeto de descertificación.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u="sng" dirty="0" smtClean="0"/>
              <a:t>Definición irregularidad</a:t>
            </a:r>
            <a:r>
              <a:rPr lang="es-ES" dirty="0" smtClean="0"/>
              <a:t> </a:t>
            </a:r>
            <a:r>
              <a:rPr lang="es-ES" dirty="0"/>
              <a:t>(art. 2</a:t>
            </a:r>
            <a:r>
              <a:rPr lang="es-ES" dirty="0" smtClean="0"/>
              <a:t>. </a:t>
            </a:r>
            <a:r>
              <a:rPr lang="es-ES" dirty="0"/>
              <a:t>36 </a:t>
            </a:r>
            <a:r>
              <a:rPr lang="es-ES" dirty="0" smtClean="0"/>
              <a:t>RDC):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“</a:t>
            </a:r>
            <a:r>
              <a:rPr lang="es-ES" i="1" dirty="0"/>
              <a:t>Todo </a:t>
            </a:r>
            <a:r>
              <a:rPr lang="es-ES" b="1" i="1" dirty="0"/>
              <a:t>incumplimiento</a:t>
            </a:r>
            <a:r>
              <a:rPr lang="es-ES" i="1" dirty="0"/>
              <a:t> del Derecho de la Unión o del Derecho nacional relativo a su aplicación, derivado de un </a:t>
            </a:r>
            <a:r>
              <a:rPr lang="es-ES" b="1" i="1" dirty="0"/>
              <a:t>acto u omisión </a:t>
            </a:r>
            <a:r>
              <a:rPr lang="es-ES" i="1" dirty="0"/>
              <a:t>de un operador económico que participa en la ejecución de los Fondos EIE, que tenga o pueda tener un </a:t>
            </a:r>
            <a:r>
              <a:rPr lang="es-ES" b="1" i="1" dirty="0"/>
              <a:t>efecto perjudicial en el presupuesto </a:t>
            </a:r>
            <a:r>
              <a:rPr lang="es-ES" i="1" dirty="0"/>
              <a:t>de la Unión al imputar a este una partida de gasto injustificado</a:t>
            </a:r>
            <a:r>
              <a:rPr lang="es-ES" dirty="0"/>
              <a:t>”.</a:t>
            </a:r>
          </a:p>
          <a:p>
            <a:endParaRPr lang="en-GB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Auditoría de operaciones - 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51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Generación de ingresos</a:t>
            </a:r>
          </a:p>
          <a:p>
            <a:pPr lvl="1"/>
            <a:r>
              <a:rPr lang="es-ES" dirty="0" smtClean="0"/>
              <a:t>Los generados durante/después la ejecución del proyecto.</a:t>
            </a:r>
          </a:p>
          <a:p>
            <a:r>
              <a:rPr lang="es-ES" dirty="0" smtClean="0"/>
              <a:t>Gastos no elegibles y </a:t>
            </a:r>
            <a:r>
              <a:rPr lang="es-ES" b="1" u="sng" dirty="0" smtClean="0">
                <a:solidFill>
                  <a:srgbClr val="FF0000"/>
                </a:solidFill>
              </a:rPr>
              <a:t>específicos</a:t>
            </a:r>
            <a:r>
              <a:rPr lang="es-ES" u="sng" dirty="0" smtClean="0"/>
              <a:t> del PO</a:t>
            </a:r>
          </a:p>
          <a:p>
            <a:pPr lvl="1"/>
            <a:r>
              <a:rPr lang="es-ES" dirty="0" smtClean="0"/>
              <a:t>Contribuciones en especie.</a:t>
            </a:r>
          </a:p>
          <a:p>
            <a:pPr lvl="1"/>
            <a:r>
              <a:rPr lang="es-ES" dirty="0" smtClean="0"/>
              <a:t>Multas, sanciones</a:t>
            </a:r>
          </a:p>
          <a:p>
            <a:pPr lvl="1"/>
            <a:r>
              <a:rPr lang="es-ES" u="sng" dirty="0" smtClean="0"/>
              <a:t>IVA deducible</a:t>
            </a:r>
          </a:p>
          <a:p>
            <a:pPr lvl="1"/>
            <a:r>
              <a:rPr lang="es-ES" u="sng" dirty="0" smtClean="0"/>
              <a:t>Costes de depreciación: Amortizaciones</a:t>
            </a:r>
          </a:p>
          <a:p>
            <a:pPr lvl="1"/>
            <a:r>
              <a:rPr lang="es-ES" dirty="0" smtClean="0"/>
              <a:t>Gastos de viajes y alojamiento de asistentes sin participación activa.</a:t>
            </a:r>
          </a:p>
          <a:p>
            <a:r>
              <a:rPr lang="es-ES" dirty="0" smtClean="0"/>
              <a:t>Gastos de personal</a:t>
            </a:r>
          </a:p>
          <a:p>
            <a:pPr lvl="1"/>
            <a:r>
              <a:rPr lang="es-ES" dirty="0" smtClean="0"/>
              <a:t>Sólo costes directos</a:t>
            </a:r>
          </a:p>
          <a:p>
            <a:pPr lvl="1"/>
            <a:r>
              <a:rPr lang="es-ES" dirty="0" smtClean="0"/>
              <a:t>Justificación de que se corresponden con la política habitual de la entidad (vales de comida, seguros médicos, planes de jubilación, …)</a:t>
            </a:r>
          </a:p>
          <a:p>
            <a:pPr lvl="1"/>
            <a:r>
              <a:rPr lang="es-ES" dirty="0" smtClean="0"/>
              <a:t>Trabajadores a tiempo parcial con número flexible de horas </a:t>
            </a:r>
            <a:r>
              <a:rPr lang="es-ES" dirty="0" smtClean="0">
                <a:sym typeface="Wingdings" panose="05000000000000000000" pitchFamily="2" charset="2"/>
              </a:rPr>
              <a:t> El registro horario debe cubrir 100% horas.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Posibles riesgos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506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u="sng" dirty="0" smtClean="0"/>
              <a:t>Costes indirectos</a:t>
            </a:r>
            <a:r>
              <a:rPr lang="es-ES" dirty="0" smtClean="0"/>
              <a:t>: 15% de los costes directos de personal.</a:t>
            </a:r>
          </a:p>
          <a:p>
            <a:r>
              <a:rPr lang="es-ES" u="sng" dirty="0" smtClean="0"/>
              <a:t>Costes de viajes fuera del área del programa</a:t>
            </a:r>
            <a:r>
              <a:rPr lang="es-ES" dirty="0" smtClean="0"/>
              <a:t>: Aprobación previa y demostrar beneficios.</a:t>
            </a:r>
          </a:p>
          <a:p>
            <a:r>
              <a:rPr lang="es-ES" u="sng" dirty="0" smtClean="0"/>
              <a:t>Gastos de equipamiento</a:t>
            </a:r>
            <a:r>
              <a:rPr lang="es-ES" dirty="0" smtClean="0"/>
              <a:t>: Sólo los expresamente </a:t>
            </a:r>
            <a:r>
              <a:rPr lang="es-ES" b="1" dirty="0" smtClean="0">
                <a:solidFill>
                  <a:srgbClr val="FF0000"/>
                </a:solidFill>
              </a:rPr>
              <a:t>previstos</a:t>
            </a:r>
            <a:r>
              <a:rPr lang="es-ES" dirty="0" smtClean="0"/>
              <a:t> en el formulario de candidatura y que se consideren </a:t>
            </a:r>
            <a:r>
              <a:rPr lang="es-ES" b="1" dirty="0" smtClean="0">
                <a:solidFill>
                  <a:srgbClr val="FF0000"/>
                </a:solidFill>
              </a:rPr>
              <a:t>imprescindibles</a:t>
            </a:r>
            <a:r>
              <a:rPr lang="es-ES" dirty="0" smtClean="0"/>
              <a:t> para la consecución de los resultados del proyecto. Demostrar la </a:t>
            </a:r>
            <a:r>
              <a:rPr lang="es-ES" b="1" dirty="0" smtClean="0">
                <a:solidFill>
                  <a:srgbClr val="FF0000"/>
                </a:solidFill>
              </a:rPr>
              <a:t>utilización exclusiva </a:t>
            </a:r>
            <a:r>
              <a:rPr lang="es-ES" dirty="0" smtClean="0"/>
              <a:t>para el proyecto y </a:t>
            </a:r>
            <a:r>
              <a:rPr lang="es-ES" b="1" dirty="0" smtClean="0">
                <a:solidFill>
                  <a:srgbClr val="FF0000"/>
                </a:solidFill>
              </a:rPr>
              <a:t>mantener su uso </a:t>
            </a:r>
            <a:r>
              <a:rPr lang="es-ES" dirty="0" smtClean="0"/>
              <a:t>aún después de la finalización del proyecto.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Posibles riesgos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33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¿Por qué tantos controles?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/>
              <a:t>¿A quién controla la Autoridad de Auditoría?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s-E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Qué revisa la Autoridad de Auditoría en las auditorías de operaciones</a:t>
            </a:r>
            <a:r>
              <a:rPr lang="es-ES" dirty="0" smtClean="0"/>
              <a:t>?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/>
              <a:t>Resultado y consecuencias de </a:t>
            </a:r>
            <a:r>
              <a:rPr lang="es-ES" dirty="0" smtClean="0"/>
              <a:t>las auditorías de operaciones para el programa, los proyectos y los beneficiarios.</a:t>
            </a:r>
            <a:endParaRPr lang="es-ES" dirty="0"/>
          </a:p>
          <a:p>
            <a:pPr marL="514350" indent="-514350">
              <a:buAutoNum type="arabicPeriod"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AUDITORIAS DE OPERACIONES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37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Incumplimientos </a:t>
            </a:r>
            <a:r>
              <a:rPr lang="es-ES" dirty="0"/>
              <a:t>en materia de contratación pública </a:t>
            </a:r>
            <a:r>
              <a:rPr lang="es-ES" dirty="0" smtClean="0"/>
              <a:t>(fraccionamiento, no publicidad cuando hay interés transfronterizo…).</a:t>
            </a:r>
            <a:endParaRPr lang="es-ES" dirty="0"/>
          </a:p>
          <a:p>
            <a:r>
              <a:rPr lang="es-ES" dirty="0" smtClean="0"/>
              <a:t>Gasto </a:t>
            </a:r>
            <a:r>
              <a:rPr lang="es-ES" dirty="0"/>
              <a:t>no elegible por </a:t>
            </a:r>
            <a:r>
              <a:rPr lang="es-ES" dirty="0" smtClean="0"/>
              <a:t>naturaleza.</a:t>
            </a:r>
            <a:endParaRPr lang="es-ES" dirty="0"/>
          </a:p>
          <a:p>
            <a:r>
              <a:rPr lang="es-ES" dirty="0" smtClean="0"/>
              <a:t>Documentación </a:t>
            </a:r>
            <a:r>
              <a:rPr lang="es-ES" dirty="0"/>
              <a:t>justificativa insuficiente o </a:t>
            </a:r>
            <a:r>
              <a:rPr lang="es-ES" dirty="0" smtClean="0"/>
              <a:t>inexistente (pista de auditoría).</a:t>
            </a:r>
            <a:endParaRPr lang="es-ES" dirty="0"/>
          </a:p>
          <a:p>
            <a:r>
              <a:rPr lang="es-ES" dirty="0" smtClean="0"/>
              <a:t>Documentación </a:t>
            </a:r>
            <a:r>
              <a:rPr lang="es-ES" dirty="0"/>
              <a:t>justificativa </a:t>
            </a:r>
            <a:r>
              <a:rPr lang="es-ES" dirty="0" smtClean="0"/>
              <a:t>incorrecta.</a:t>
            </a:r>
            <a:endParaRPr lang="es-ES" dirty="0"/>
          </a:p>
          <a:p>
            <a:r>
              <a:rPr lang="es-ES" dirty="0" smtClean="0"/>
              <a:t>Gasto </a:t>
            </a:r>
            <a:r>
              <a:rPr lang="es-ES" dirty="0"/>
              <a:t>no elegible por </a:t>
            </a:r>
            <a:r>
              <a:rPr lang="es-ES" dirty="0" smtClean="0"/>
              <a:t>período.</a:t>
            </a:r>
            <a:endParaRPr lang="es-ES" dirty="0"/>
          </a:p>
          <a:p>
            <a:r>
              <a:rPr lang="es-ES" dirty="0"/>
              <a:t>….</a:t>
            </a:r>
            <a:endParaRPr lang="en-GB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Irregularidades más frecuentes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7142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1. ¿Por qué tantos controles?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22313" y="2906713"/>
            <a:ext cx="7882135" cy="286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4. Resultado </a:t>
            </a:r>
            <a:r>
              <a:rPr lang="es-ES" sz="4000" dirty="0"/>
              <a:t>y consecuencias de las auditorías de operaciones para el programa, los proyectos y los beneficiarios</a:t>
            </a:r>
          </a:p>
        </p:txBody>
      </p:sp>
    </p:spTree>
    <p:extLst>
      <p:ext uri="{BB962C8B-B14F-4D97-AF65-F5344CB8AC3E}">
        <p14:creationId xmlns:p14="http://schemas.microsoft.com/office/powerpoint/2010/main" val="18968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FORMACIÓN DE LA OPINIÓN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2348880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Gasto declarado (población)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148064" y="2348880"/>
            <a:ext cx="223224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Gasto controlado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(muestra)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29386" y="4442048"/>
            <a:ext cx="223224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Errores en la muestra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4437112"/>
            <a:ext cx="2232248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Error de la población</a:t>
            </a:r>
            <a:endParaRPr lang="es-ES" dirty="0"/>
          </a:p>
        </p:txBody>
      </p:sp>
      <p:cxnSp>
        <p:nvCxnSpPr>
          <p:cNvPr id="8" name="7 Conector recto de flecha"/>
          <p:cNvCxnSpPr>
            <a:stCxn id="3" idx="3"/>
            <a:endCxn id="4" idx="1"/>
          </p:cNvCxnSpPr>
          <p:nvPr/>
        </p:nvCxnSpPr>
        <p:spPr>
          <a:xfrm>
            <a:off x="3347864" y="281693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5" idx="1"/>
            <a:endCxn id="6" idx="3"/>
          </p:cNvCxnSpPr>
          <p:nvPr/>
        </p:nvCxnSpPr>
        <p:spPr>
          <a:xfrm flipH="1" flipV="1">
            <a:off x="3347864" y="4905164"/>
            <a:ext cx="1781522" cy="4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4" idx="2"/>
            <a:endCxn id="5" idx="0"/>
          </p:cNvCxnSpPr>
          <p:nvPr/>
        </p:nvCxnSpPr>
        <p:spPr>
          <a:xfrm flipH="1">
            <a:off x="6245510" y="3284984"/>
            <a:ext cx="18678" cy="1157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2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FORMACIÓN DE LA OPINIÓN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2915816" y="2492896"/>
            <a:ext cx="3456384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4047891" y="2060848"/>
            <a:ext cx="110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Población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3563888" y="4437112"/>
            <a:ext cx="2160240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Gasto</a:t>
            </a:r>
          </a:p>
          <a:p>
            <a:r>
              <a:rPr lang="es-ES" dirty="0" smtClean="0"/>
              <a:t>controlado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4211960" y="3589885"/>
            <a:ext cx="1800200" cy="1063251"/>
          </a:xfrm>
          <a:prstGeom prst="ellipse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Error población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164288" y="4365104"/>
            <a:ext cx="114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Errores en</a:t>
            </a:r>
          </a:p>
          <a:p>
            <a:r>
              <a:rPr lang="es-ES" dirty="0" smtClean="0"/>
              <a:t>muestra</a:t>
            </a:r>
            <a:endParaRPr lang="es-ES" dirty="0"/>
          </a:p>
        </p:txBody>
      </p:sp>
      <p:cxnSp>
        <p:nvCxnSpPr>
          <p:cNvPr id="20" name="Conector recto de flecha 19"/>
          <p:cNvCxnSpPr>
            <a:stCxn id="12" idx="1"/>
          </p:cNvCxnSpPr>
          <p:nvPr/>
        </p:nvCxnSpPr>
        <p:spPr>
          <a:xfrm flipH="1" flipV="1">
            <a:off x="5076056" y="4509120"/>
            <a:ext cx="2088232" cy="1791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168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error de los </a:t>
            </a:r>
            <a:r>
              <a:rPr lang="es-ES" smtClean="0"/>
              <a:t>beneficiarios auditados se </a:t>
            </a:r>
            <a:r>
              <a:rPr lang="es-ES" dirty="0" smtClean="0"/>
              <a:t>extrapola a todos los beneficiarios de la operación que no han sido auditados.</a:t>
            </a:r>
          </a:p>
          <a:p>
            <a:r>
              <a:rPr lang="es-ES" dirty="0" smtClean="0"/>
              <a:t>El error del beneficiario principal se suma a la extrapolación anterior.</a:t>
            </a:r>
          </a:p>
          <a:p>
            <a:r>
              <a:rPr lang="es-ES" dirty="0" smtClean="0"/>
              <a:t>El total del error de todas las operaciones auditadas, se extrapola a la población (total gasto declarado a la CE) = </a:t>
            </a:r>
            <a:r>
              <a:rPr lang="es-ES" b="1" dirty="0" smtClean="0">
                <a:solidFill>
                  <a:srgbClr val="FF0000"/>
                </a:solidFill>
              </a:rPr>
              <a:t>Error de la población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EXTRAPOLACIÓN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043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963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Error de la población</a:t>
            </a:r>
          </a:p>
          <a:p>
            <a:pPr marL="0" indent="0" algn="ctr">
              <a:buNone/>
            </a:pPr>
            <a:r>
              <a:rPr lang="es-ES" dirty="0" smtClean="0"/>
              <a:t>-</a:t>
            </a:r>
          </a:p>
          <a:p>
            <a:pPr marL="0" indent="0" algn="ctr">
              <a:buNone/>
            </a:pPr>
            <a:r>
              <a:rPr lang="es-ES" b="1" dirty="0"/>
              <a:t>Importes corregidos </a:t>
            </a:r>
            <a:r>
              <a:rPr lang="es-ES" dirty="0"/>
              <a:t>como resultado de las auditorías de </a:t>
            </a:r>
            <a:r>
              <a:rPr lang="es-ES" dirty="0" smtClean="0"/>
              <a:t>operaciones (correcciones financieras =&gt; descertificaciones / recuperaciones (beneficiarios))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2651" y="1412776"/>
            <a:ext cx="7886700" cy="880965"/>
          </a:xfrm>
        </p:spPr>
        <p:txBody>
          <a:bodyPr/>
          <a:lstStyle/>
          <a:p>
            <a:r>
              <a:rPr lang="es-ES" dirty="0" smtClean="0"/>
              <a:t>Error residual </a:t>
            </a:r>
            <a:endParaRPr lang="es-ES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628650" y="2060848"/>
            <a:ext cx="7886700" cy="880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=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483768" y="827130"/>
            <a:ext cx="4348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/>
              <a:t>FORMACIÓN DE LA OPINIÓN</a:t>
            </a:r>
          </a:p>
        </p:txBody>
      </p:sp>
    </p:spTree>
    <p:extLst>
      <p:ext uri="{BB962C8B-B14F-4D97-AF65-F5344CB8AC3E}">
        <p14:creationId xmlns:p14="http://schemas.microsoft.com/office/powerpoint/2010/main" val="16458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Población: 7.636.700,64 € (materialidad: 2% (152.734 €).</a:t>
            </a:r>
          </a:p>
          <a:p>
            <a:pPr marL="0" indent="0">
              <a:buNone/>
            </a:pPr>
            <a:endParaRPr lang="es-ES" sz="28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Error población: 0,58%</a:t>
            </a:r>
          </a:p>
          <a:p>
            <a:r>
              <a:rPr lang="es-ES" dirty="0" smtClean="0"/>
              <a:t>Error residual = 33.082,52 = 0,43% &lt; 2%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EXTRAPOLACIÓN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813976"/>
              </p:ext>
            </p:extLst>
          </p:nvPr>
        </p:nvGraphicFramePr>
        <p:xfrm>
          <a:off x="971600" y="2996952"/>
          <a:ext cx="6744072" cy="239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4046714621"/>
                    </a:ext>
                  </a:extLst>
                </a:gridCol>
                <a:gridCol w="1917896">
                  <a:extLst>
                    <a:ext uri="{9D8B030D-6E8A-4147-A177-3AD203B41FA5}">
                      <a16:colId xmlns:a16="http://schemas.microsoft.com/office/drawing/2014/main" val="4157894388"/>
                    </a:ext>
                  </a:extLst>
                </a:gridCol>
                <a:gridCol w="2521920">
                  <a:extLst>
                    <a:ext uri="{9D8B030D-6E8A-4147-A177-3AD203B41FA5}">
                      <a16:colId xmlns:a16="http://schemas.microsoft.com/office/drawing/2014/main" val="2494531853"/>
                    </a:ext>
                  </a:extLst>
                </a:gridCol>
              </a:tblGrid>
              <a:tr h="47885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Gasto</a:t>
                      </a:r>
                      <a:r>
                        <a:rPr lang="es-ES" baseline="0" dirty="0" smtClean="0"/>
                        <a:t> irregular</a:t>
                      </a:r>
                      <a:r>
                        <a:rPr lang="es-ES" dirty="0" smtClean="0"/>
                        <a:t> cierto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Error proyectado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37184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r>
                        <a:rPr lang="es-ES" dirty="0" smtClean="0"/>
                        <a:t>1 (operación de mayor importe – 2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benef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10.250,00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10.250,00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62756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r>
                        <a:rPr lang="es-ES" dirty="0" smtClean="0"/>
                        <a:t>2 (aleatorio)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1.341,88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2.574,45 </a:t>
                      </a:r>
                    </a:p>
                    <a:p>
                      <a:pPr algn="ctr"/>
                      <a:r>
                        <a:rPr lang="es-ES" dirty="0" smtClean="0"/>
                        <a:t>(34.424,40)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673998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POBLACIÓN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44.674,40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1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81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Consistirán en anular la totalidad o parte de la contribución pública a una operación o un programa operativo.  </a:t>
            </a:r>
          </a:p>
          <a:p>
            <a:r>
              <a:rPr lang="es-ES" dirty="0" smtClean="0"/>
              <a:t>El EEMM podrá reutilizar la contribución anulada dentro del programa operativo de que se trate.</a:t>
            </a:r>
          </a:p>
          <a:p>
            <a:r>
              <a:rPr lang="es-ES" dirty="0" smtClean="0"/>
              <a:t>La contribución anulada NO podrá reutilizarse para ninguna operación / beneficiario objeto de la corrección (modificación DECA).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Correcciones financieras de los EEMM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5098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compartida</a:t>
            </a:r>
            <a:br>
              <a:rPr lang="es-ES" dirty="0" smtClean="0"/>
            </a:br>
            <a:r>
              <a:rPr lang="es-ES" dirty="0" smtClean="0"/>
              <a:t>Funciones Comisión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Comprobará </a:t>
            </a:r>
            <a:r>
              <a:rPr lang="es-ES" dirty="0"/>
              <a:t>la existencia y el funcionamiento adecuado de los sistemas de gestión y control de los Estados </a:t>
            </a:r>
            <a:r>
              <a:rPr lang="es-ES" dirty="0" smtClean="0"/>
              <a:t>miembros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Interrumpirá </a:t>
            </a:r>
            <a:r>
              <a:rPr lang="es-ES" b="1" dirty="0">
                <a:solidFill>
                  <a:srgbClr val="FF0000"/>
                </a:solidFill>
              </a:rPr>
              <a:t>o suspenderá </a:t>
            </a:r>
            <a:r>
              <a:rPr lang="es-ES" dirty="0"/>
              <a:t>la totalidad o parte de los </a:t>
            </a:r>
            <a:r>
              <a:rPr lang="es-ES" dirty="0" smtClean="0"/>
              <a:t>pagos, imponiendo correcciones financieras.</a:t>
            </a:r>
          </a:p>
        </p:txBody>
      </p:sp>
    </p:spTree>
    <p:extLst>
      <p:ext uri="{BB962C8B-B14F-4D97-AF65-F5344CB8AC3E}">
        <p14:creationId xmlns:p14="http://schemas.microsoft.com/office/powerpoint/2010/main" val="21737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Comisión efectuará correcciones financieras anulando la totalidad o parte de la contribución a un programa operativo cuando, entre otros:</a:t>
            </a:r>
          </a:p>
          <a:p>
            <a:pPr lvl="1"/>
            <a:r>
              <a:rPr lang="es-ES" dirty="0" smtClean="0"/>
              <a:t>El EEMM no ha cumplido con sus obligaciones de efectuar la correcciones financieras.</a:t>
            </a:r>
          </a:p>
          <a:p>
            <a:pPr lvl="1"/>
            <a:r>
              <a:rPr lang="es-ES" dirty="0" smtClean="0"/>
              <a:t>El gasto incluido en una solicitud de pago es irregular y no ha sido corregido por el EEMM antes de iniciarse este procedimiento de corrección  por la Comisión.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Correcciones financieras de la Comisión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765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1. ¿Por qué tantos controles?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36569" y="3861048"/>
            <a:ext cx="7867879" cy="190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1. ¿Por qué tantos controles?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80740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3238"/>
          <a:ext cx="82296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43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522544"/>
              </p:ext>
            </p:extLst>
          </p:nvPr>
        </p:nvGraphicFramePr>
        <p:xfrm>
          <a:off x="457200" y="1773238"/>
          <a:ext cx="82296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Gestión del Presupuesto Comunitario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66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F896F-24E0-462C-80A4-FC3BE96E5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7BF896F-24E0-462C-80A4-FC3BE96E5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7BF896F-24E0-462C-80A4-FC3BE96E5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7BF896F-24E0-462C-80A4-FC3BE96E5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4EE60-14D8-4C3C-81B5-F650BD1E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624EE60-14D8-4C3C-81B5-F650BD1E5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624EE60-14D8-4C3C-81B5-F650BD1E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624EE60-14D8-4C3C-81B5-F650BD1E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CECD18-5F39-45A6-A9FF-8811EE69C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FCCECD18-5F39-45A6-A9FF-8811EE69C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FCCECD18-5F39-45A6-A9FF-8811EE69C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FCCECD18-5F39-45A6-A9FF-8811EE69C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37954A-F91F-49CF-9078-86CDF9520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8837954A-F91F-49CF-9078-86CDF9520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8837954A-F91F-49CF-9078-86CDF9520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8837954A-F91F-49CF-9078-86CDF9520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58F19-FFF0-4362-B17D-0E770EB47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36858F19-FFF0-4362-B17D-0E770EB47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36858F19-FFF0-4362-B17D-0E770EB47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6858F19-FFF0-4362-B17D-0E770EB47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594E5-FEAC-4C6C-BEEC-9E2A4931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00B594E5-FEAC-4C6C-BEEC-9E2A49313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00B594E5-FEAC-4C6C-BEEC-9E2A4931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00B594E5-FEAC-4C6C-BEEC-9E2A4931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Durante el período 2014-2020, se realizarán las siguientes categorías de verificaciones:</a:t>
            </a:r>
          </a:p>
          <a:p>
            <a:r>
              <a:rPr lang="es-ES" sz="2800" u="sng" dirty="0" smtClean="0"/>
              <a:t>Controles</a:t>
            </a:r>
            <a:r>
              <a:rPr lang="es-ES" sz="2800" dirty="0" smtClean="0"/>
              <a:t>, son las verificaciones de primer nivel, según el art. 23.4 del Reglamento 1299/2013 (RCTE).</a:t>
            </a:r>
          </a:p>
          <a:p>
            <a:r>
              <a:rPr lang="es-ES" sz="2800" u="sng" dirty="0" smtClean="0"/>
              <a:t>Auditorías</a:t>
            </a:r>
            <a:r>
              <a:rPr lang="es-ES" sz="2800" dirty="0" smtClean="0"/>
              <a:t>, son las verificaciones de segundo nivel realizadas por la </a:t>
            </a:r>
            <a:r>
              <a:rPr lang="es-ES" sz="2800" u="sng" dirty="0"/>
              <a:t>A</a:t>
            </a:r>
            <a:r>
              <a:rPr lang="es-ES" sz="2800" u="sng" dirty="0" smtClean="0"/>
              <a:t>utoridad de Auditoría, asistida por el </a:t>
            </a:r>
            <a:r>
              <a:rPr lang="es-ES" sz="2800" u="sng" dirty="0" err="1" smtClean="0"/>
              <a:t>GdA</a:t>
            </a:r>
            <a:r>
              <a:rPr lang="es-ES" sz="2800" u="sng" dirty="0" smtClean="0"/>
              <a:t>,</a:t>
            </a:r>
            <a:r>
              <a:rPr lang="es-ES" sz="2800" dirty="0" smtClean="0"/>
              <a:t> según el art. 25 del RCTE.</a:t>
            </a:r>
          </a:p>
          <a:p>
            <a:r>
              <a:rPr lang="es-ES" sz="2800" u="sng" dirty="0" smtClean="0"/>
              <a:t>Otras verificaciones y controles</a:t>
            </a:r>
            <a:r>
              <a:rPr lang="es-ES" sz="2800" dirty="0" smtClean="0"/>
              <a:t>, </a:t>
            </a:r>
            <a:r>
              <a:rPr lang="es-ES" sz="2800" dirty="0"/>
              <a:t>son las comprobaciones realizadas por </a:t>
            </a:r>
            <a:r>
              <a:rPr lang="es-ES" sz="2800" dirty="0" smtClean="0"/>
              <a:t>la Comisión o el Tribunal de Cuentas Europeo.</a:t>
            </a:r>
            <a:endParaRPr lang="es-ES" sz="2800" dirty="0"/>
          </a:p>
          <a:p>
            <a:endParaRPr lang="es-ES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Verificaciones a los beneficiarios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18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El beneficiario principal deberá:</a:t>
            </a:r>
          </a:p>
          <a:p>
            <a:pPr marL="400050" lvl="1" indent="0">
              <a:buNone/>
            </a:pPr>
            <a:r>
              <a:rPr lang="es-ES" dirty="0"/>
              <a:t>a) establecer con otros beneficiarios un acuerdo que comprenda, entre otras, disposiciones que garanticen la </a:t>
            </a:r>
            <a:r>
              <a:rPr lang="es-ES" b="1" dirty="0"/>
              <a:t>buena gestión financiera </a:t>
            </a:r>
            <a:r>
              <a:rPr lang="es-ES" dirty="0"/>
              <a:t>de los fondos asignados a la operación, incluidas las destinadas a recuperar los importes indebidamente abonados;</a:t>
            </a:r>
          </a:p>
          <a:p>
            <a:pPr marL="400050" lvl="1" indent="0">
              <a:buNone/>
            </a:pPr>
            <a:r>
              <a:rPr lang="es-ES" dirty="0"/>
              <a:t>b) asumir </a:t>
            </a:r>
            <a:r>
              <a:rPr lang="es-ES" b="1" dirty="0"/>
              <a:t>la responsabilidad de garantizar la ejecución de la operación en su integridad</a:t>
            </a:r>
            <a:r>
              <a:rPr lang="es-ES" dirty="0"/>
              <a:t>;</a:t>
            </a:r>
          </a:p>
          <a:p>
            <a:pPr marL="400050" lvl="1" indent="0">
              <a:buNone/>
            </a:pPr>
            <a:r>
              <a:rPr lang="es-ES" dirty="0"/>
              <a:t>c) garantizar que los </a:t>
            </a:r>
            <a:r>
              <a:rPr lang="es-ES" b="1" dirty="0"/>
              <a:t>gastos presentados por todos los beneficiarios han sido contraídos en la ejecución de la operación y corresponden a las actividades acordadas entre todos los beneficiarios </a:t>
            </a:r>
            <a:r>
              <a:rPr lang="es-ES" dirty="0"/>
              <a:t>y son conformes con el documento facilitado por la autoridad de gestión con arreglo al </a:t>
            </a:r>
            <a:r>
              <a:rPr lang="es-ES" dirty="0" smtClean="0"/>
              <a:t>DECA;</a:t>
            </a:r>
            <a:endParaRPr lang="es-ES" dirty="0"/>
          </a:p>
          <a:p>
            <a:pPr marL="400050" lvl="1" indent="0">
              <a:buNone/>
            </a:pPr>
            <a:r>
              <a:rPr lang="es-ES" dirty="0"/>
              <a:t>d) garantizar que </a:t>
            </a:r>
            <a:r>
              <a:rPr lang="es-ES" b="1" dirty="0"/>
              <a:t>los gastos </a:t>
            </a:r>
            <a:r>
              <a:rPr lang="es-ES" dirty="0"/>
              <a:t>presentados por otros beneficiarios han sido </a:t>
            </a:r>
            <a:r>
              <a:rPr lang="es-ES" b="1" dirty="0" smtClean="0"/>
              <a:t>verificados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especificas del beneficiario principal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2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066800"/>
          </a:xfrm>
        </p:spPr>
        <p:txBody>
          <a:bodyPr/>
          <a:lstStyle/>
          <a:p>
            <a:r>
              <a:rPr lang="es-ES" dirty="0" smtClean="0"/>
              <a:t>Autoridad de auditoría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229600" cy="45735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dirty="0" smtClean="0"/>
              <a:t>Organismo público, funcionalmente </a:t>
            </a:r>
            <a:r>
              <a:rPr lang="es-ES" u="sng" dirty="0" smtClean="0"/>
              <a:t>independiente</a:t>
            </a:r>
            <a:r>
              <a:rPr lang="es-ES" dirty="0" smtClean="0"/>
              <a:t> de la AG y AC, responsable de verificar el funcionamiento efectivo de los sistemas de gestión y control.</a:t>
            </a:r>
          </a:p>
          <a:p>
            <a:pPr lvl="1"/>
            <a:r>
              <a:rPr lang="es-ES" dirty="0"/>
              <a:t>En el ámbito de la CTE, la AA está asistida por un </a:t>
            </a:r>
            <a:r>
              <a:rPr lang="es-ES" dirty="0" smtClean="0"/>
              <a:t>Grupo </a:t>
            </a:r>
            <a:r>
              <a:rPr lang="es-ES" dirty="0"/>
              <a:t>de </a:t>
            </a:r>
            <a:r>
              <a:rPr lang="es-ES" dirty="0" smtClean="0"/>
              <a:t>Auditores</a:t>
            </a:r>
            <a:r>
              <a:rPr lang="es-ES" dirty="0"/>
              <a:t>, compuesto por un representante de cada uno de los EEMM participantes en el programa de cooperación.</a:t>
            </a:r>
          </a:p>
          <a:p>
            <a:pPr lvl="1"/>
            <a:r>
              <a:rPr lang="es-ES" dirty="0"/>
              <a:t>Cada EEMM será responsable de las auditorías llevadas a cabo en su </a:t>
            </a:r>
            <a:r>
              <a:rPr lang="es-ES" dirty="0" smtClean="0"/>
              <a:t>territorio.</a:t>
            </a:r>
            <a:endParaRPr lang="es-ES" dirty="0"/>
          </a:p>
          <a:p>
            <a:pPr marL="0" indent="0">
              <a:lnSpc>
                <a:spcPct val="90000"/>
              </a:lnSpc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385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Garantizar que se audite el correcto funcionamiento del sistema de gestión y control del programa operativo (</a:t>
            </a:r>
            <a:r>
              <a:rPr lang="es-ES" u="sng" dirty="0" smtClean="0"/>
              <a:t>auditorías de sistemas</a:t>
            </a:r>
            <a:r>
              <a:rPr lang="es-ES" dirty="0" smtClean="0"/>
              <a:t> a la AG, AC y Autoridades Nacionales)</a:t>
            </a:r>
          </a:p>
          <a:p>
            <a:r>
              <a:rPr lang="es-ES" dirty="0" smtClean="0"/>
              <a:t>Garantizar que se audita una muestra apropiada de las operaciones partiendo del </a:t>
            </a:r>
            <a:r>
              <a:rPr lang="es-ES" b="1" dirty="0" smtClean="0"/>
              <a:t>gasto declarado y </a:t>
            </a:r>
            <a:r>
              <a:rPr lang="es-ES" dirty="0" smtClean="0"/>
              <a:t>sobre la base de una muestra representativa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u="sng" dirty="0" smtClean="0"/>
              <a:t>auditorías de operaciones</a:t>
            </a:r>
            <a:r>
              <a:rPr lang="es-ES" dirty="0" smtClean="0"/>
              <a:t>)</a:t>
            </a:r>
          </a:p>
          <a:p>
            <a:r>
              <a:rPr lang="es-ES" u="sng" dirty="0" smtClean="0"/>
              <a:t>Auditoría de la cuenta anual</a:t>
            </a:r>
            <a:r>
              <a:rPr lang="es-ES" dirty="0" smtClean="0"/>
              <a:t> (declarado menos retiradas por controles).</a:t>
            </a:r>
          </a:p>
          <a:p>
            <a:r>
              <a:rPr lang="es-ES" dirty="0" smtClean="0"/>
              <a:t>Presentar </a:t>
            </a:r>
            <a:r>
              <a:rPr lang="es-ES" b="1" dirty="0" smtClean="0"/>
              <a:t>informe y emitir dictamen (opinión) anual (que incluye el cálculo de la tasa de error del programa)</a:t>
            </a:r>
          </a:p>
          <a:p>
            <a:endParaRPr lang="es-ES" dirty="0" smtClean="0"/>
          </a:p>
        </p:txBody>
      </p:sp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Funciones de la Autoridad de Auditoría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193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dirty="0"/>
              <a:t>FORMACIÓN DE LA OPINIÓN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105539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nda 4"/>
          <p:cNvSpPr/>
          <p:nvPr/>
        </p:nvSpPr>
        <p:spPr>
          <a:xfrm>
            <a:off x="7011296" y="2442658"/>
            <a:ext cx="1351430" cy="8834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 smtClean="0"/>
              <a:t>Opinión (AA)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0657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Division II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PPT_MHAFP_PANTALLA</Template>
  <TotalTime>4945</TotalTime>
  <Words>1673</Words>
  <Application>Microsoft Office PowerPoint</Application>
  <PresentationFormat>Presentación en pantalla (4:3)</PresentationFormat>
  <Paragraphs>175</Paragraphs>
  <Slides>30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Calibri</vt:lpstr>
      <vt:lpstr>Constantia</vt:lpstr>
      <vt:lpstr>Wingdings</vt:lpstr>
      <vt:lpstr>Presentación Division III</vt:lpstr>
      <vt:lpstr> Control de segundo nivel. Autoridad de Auditoría </vt:lpstr>
      <vt:lpstr>AUDITORIAS DE OPERACIONES</vt:lpstr>
      <vt:lpstr>Presentación de PowerPoint</vt:lpstr>
      <vt:lpstr>Gestión del Presupuesto Comunitario</vt:lpstr>
      <vt:lpstr>Verificaciones a los beneficiarios</vt:lpstr>
      <vt:lpstr>Obligaciones especificas del beneficiario principal</vt:lpstr>
      <vt:lpstr>Autoridad de auditoría</vt:lpstr>
      <vt:lpstr>Funciones de la Autoridad de Auditoría</vt:lpstr>
      <vt:lpstr>FORMACIÓN DE LA OPINIÓN</vt:lpstr>
      <vt:lpstr>Presentación de PowerPoint</vt:lpstr>
      <vt:lpstr>Muestra representativa</vt:lpstr>
      <vt:lpstr>Presentación de PowerPoint</vt:lpstr>
      <vt:lpstr>Auditoría de operaciones</vt:lpstr>
      <vt:lpstr>Alcance de la auditoría de operaciones</vt:lpstr>
      <vt:lpstr>Auditoría de operaciones – Procedimiento en POCTEP</vt:lpstr>
      <vt:lpstr>Auditoría de operaciones – Procedimiento en POCTEP</vt:lpstr>
      <vt:lpstr>Auditoría de operaciones - Conclusiones</vt:lpstr>
      <vt:lpstr>Posibles riesgos</vt:lpstr>
      <vt:lpstr>Posibles riesgos</vt:lpstr>
      <vt:lpstr>Irregularidades más frecuentes</vt:lpstr>
      <vt:lpstr>Presentación de PowerPoint</vt:lpstr>
      <vt:lpstr>FORMACIÓN DE LA OPINIÓN</vt:lpstr>
      <vt:lpstr>FORMACIÓN DE LA OPINIÓN</vt:lpstr>
      <vt:lpstr>EXTRAPOLACIÓN</vt:lpstr>
      <vt:lpstr>Error residual </vt:lpstr>
      <vt:lpstr>EJEMPLO EXTRAPOLACIÓN</vt:lpstr>
      <vt:lpstr>Correcciones financieras de los EEMM</vt:lpstr>
      <vt:lpstr>Gestión compartida Funciones Comisión</vt:lpstr>
      <vt:lpstr>Correcciones financieras de la Comisión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trabajo</dc:title>
  <dc:creator>Rafael Cortés</dc:creator>
  <cp:lastModifiedBy>González Betancort, Beatriz</cp:lastModifiedBy>
  <cp:revision>331</cp:revision>
  <cp:lastPrinted>2019-10-30T13:10:04Z</cp:lastPrinted>
  <dcterms:created xsi:type="dcterms:W3CDTF">2015-04-13T15:24:21Z</dcterms:created>
  <dcterms:modified xsi:type="dcterms:W3CDTF">2019-12-11T16:27:25Z</dcterms:modified>
</cp:coreProperties>
</file>